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4"/>
  </p:notesMasterIdLst>
  <p:handoutMasterIdLst>
    <p:handoutMasterId r:id="rId35"/>
  </p:handoutMasterIdLst>
  <p:sldIdLst>
    <p:sldId id="256" r:id="rId5"/>
    <p:sldId id="272" r:id="rId6"/>
    <p:sldId id="284" r:id="rId7"/>
    <p:sldId id="262" r:id="rId8"/>
    <p:sldId id="258" r:id="rId9"/>
    <p:sldId id="268" r:id="rId10"/>
    <p:sldId id="265" r:id="rId11"/>
    <p:sldId id="273" r:id="rId12"/>
    <p:sldId id="274" r:id="rId13"/>
    <p:sldId id="290" r:id="rId14"/>
    <p:sldId id="275" r:id="rId15"/>
    <p:sldId id="287" r:id="rId16"/>
    <p:sldId id="285" r:id="rId17"/>
    <p:sldId id="292" r:id="rId18"/>
    <p:sldId id="291" r:id="rId19"/>
    <p:sldId id="276" r:id="rId20"/>
    <p:sldId id="286" r:id="rId21"/>
    <p:sldId id="289" r:id="rId22"/>
    <p:sldId id="288" r:id="rId23"/>
    <p:sldId id="261" r:id="rId24"/>
    <p:sldId id="277" r:id="rId25"/>
    <p:sldId id="281" r:id="rId26"/>
    <p:sldId id="282" r:id="rId27"/>
    <p:sldId id="283" r:id="rId28"/>
    <p:sldId id="266" r:id="rId29"/>
    <p:sldId id="278" r:id="rId30"/>
    <p:sldId id="279" r:id="rId31"/>
    <p:sldId id="280"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DA441-88DC-495C-853C-F6FD0447D1EF}" v="130" dt="2023-06-27T21:20:52.084"/>
    <p1510:client id="{494643A6-CC4C-4F68-AB32-7FFEFCEE7567}" v="95" dt="2023-06-28T04:20:41.009"/>
    <p1510:client id="{9ADA52D7-DCD9-4D33-8CC2-9D367CEC2CCE}" v="557" dt="2023-06-27T19:17:00.494"/>
    <p1510:client id="{CB9EA57B-54B9-4604-A131-739394F6034C}" v="304" dt="2023-06-27T22:02:18.028"/>
    <p1510:client id="{D2572B8E-969B-4285-9273-3247F225868B}" v="414" dt="2023-06-28T15:58:37.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5" autoAdjust="0"/>
    <p:restoredTop sz="90704" autoAdjust="0"/>
  </p:normalViewPr>
  <p:slideViewPr>
    <p:cSldViewPr snapToGrid="0">
      <p:cViewPr varScale="1">
        <p:scale>
          <a:sx n="92" d="100"/>
          <a:sy n="92" d="100"/>
        </p:scale>
        <p:origin x="264" y="8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ianne Rosemann" userId="QVxaJZfbBDOnOb35xeVpOJ4WuiW1YlBTu3ODWdM3Ydw=" providerId="None" clId="Web-{47EDA441-88DC-495C-853C-F6FD0447D1EF}"/>
    <pc:docChg chg="addSld delSld modSld">
      <pc:chgData name="Kellianne Rosemann" userId="QVxaJZfbBDOnOb35xeVpOJ4WuiW1YlBTu3ODWdM3Ydw=" providerId="None" clId="Web-{47EDA441-88DC-495C-853C-F6FD0447D1EF}" dt="2023-06-27T20:23:32.503" v="87" actId="14100"/>
      <pc:docMkLst>
        <pc:docMk/>
      </pc:docMkLst>
      <pc:sldChg chg="modSp mod modClrScheme chgLayout">
        <pc:chgData name="Kellianne Rosemann" userId="QVxaJZfbBDOnOb35xeVpOJ4WuiW1YlBTu3ODWdM3Ydw=" providerId="None" clId="Web-{47EDA441-88DC-495C-853C-F6FD0447D1EF}" dt="2023-06-27T20:07:52.270" v="54" actId="20577"/>
        <pc:sldMkLst>
          <pc:docMk/>
          <pc:sldMk cId="146151667" sldId="272"/>
        </pc:sldMkLst>
        <pc:spChg chg="mod ord">
          <ac:chgData name="Kellianne Rosemann" userId="QVxaJZfbBDOnOb35xeVpOJ4WuiW1YlBTu3ODWdM3Ydw=" providerId="None" clId="Web-{47EDA441-88DC-495C-853C-F6FD0447D1EF}" dt="2023-06-27T20:01:27.124" v="4"/>
          <ac:spMkLst>
            <pc:docMk/>
            <pc:sldMk cId="146151667" sldId="272"/>
            <ac:spMk id="11" creationId="{7352CFA8-FFBE-257B-FF71-B3042F6F9035}"/>
          </ac:spMkLst>
        </pc:spChg>
        <pc:spChg chg="mod ord">
          <ac:chgData name="Kellianne Rosemann" userId="QVxaJZfbBDOnOb35xeVpOJ4WuiW1YlBTu3ODWdM3Ydw=" providerId="None" clId="Web-{47EDA441-88DC-495C-853C-F6FD0447D1EF}" dt="2023-06-27T20:07:52.270" v="54" actId="20577"/>
          <ac:spMkLst>
            <pc:docMk/>
            <pc:sldMk cId="146151667" sldId="272"/>
            <ac:spMk id="16" creationId="{B3AB3E56-4E2B-5FDB-C90E-093C86B47460}"/>
          </ac:spMkLst>
        </pc:spChg>
      </pc:sldChg>
      <pc:sldChg chg="addSp delSp modSp">
        <pc:chgData name="Kellianne Rosemann" userId="QVxaJZfbBDOnOb35xeVpOJ4WuiW1YlBTu3ODWdM3Ydw=" providerId="None" clId="Web-{47EDA441-88DC-495C-853C-F6FD0447D1EF}" dt="2023-06-27T20:23:32.503" v="87" actId="14100"/>
        <pc:sldMkLst>
          <pc:docMk/>
          <pc:sldMk cId="3536521511" sldId="280"/>
        </pc:sldMkLst>
        <pc:spChg chg="mod">
          <ac:chgData name="Kellianne Rosemann" userId="QVxaJZfbBDOnOb35xeVpOJ4WuiW1YlBTu3ODWdM3Ydw=" providerId="None" clId="Web-{47EDA441-88DC-495C-853C-F6FD0447D1EF}" dt="2023-06-27T20:22:44.065" v="65" actId="1076"/>
          <ac:spMkLst>
            <pc:docMk/>
            <pc:sldMk cId="3536521511" sldId="280"/>
            <ac:spMk id="2" creationId="{0405949B-4F41-D359-D8C0-9A85939990C0}"/>
          </ac:spMkLst>
        </pc:spChg>
        <pc:spChg chg="del">
          <ac:chgData name="Kellianne Rosemann" userId="QVxaJZfbBDOnOb35xeVpOJ4WuiW1YlBTu3ODWdM3Ydw=" providerId="None" clId="Web-{47EDA441-88DC-495C-853C-F6FD0447D1EF}" dt="2023-06-27T20:22:24.377" v="59"/>
          <ac:spMkLst>
            <pc:docMk/>
            <pc:sldMk cId="3536521511" sldId="280"/>
            <ac:spMk id="3" creationId="{6F7292D8-4E43-C427-7F84-F64D8D5D3B09}"/>
          </ac:spMkLst>
        </pc:spChg>
        <pc:spChg chg="del">
          <ac:chgData name="Kellianne Rosemann" userId="QVxaJZfbBDOnOb35xeVpOJ4WuiW1YlBTu3ODWdM3Ydw=" providerId="None" clId="Web-{47EDA441-88DC-495C-853C-F6FD0447D1EF}" dt="2023-06-27T20:22:26.955" v="60"/>
          <ac:spMkLst>
            <pc:docMk/>
            <pc:sldMk cId="3536521511" sldId="280"/>
            <ac:spMk id="4" creationId="{D4372798-0733-31D6-1365-05F4CEF32245}"/>
          </ac:spMkLst>
        </pc:spChg>
        <pc:spChg chg="del">
          <ac:chgData name="Kellianne Rosemann" userId="QVxaJZfbBDOnOb35xeVpOJ4WuiW1YlBTu3ODWdM3Ydw=" providerId="None" clId="Web-{47EDA441-88DC-495C-853C-F6FD0447D1EF}" dt="2023-06-27T20:22:29.142" v="61"/>
          <ac:spMkLst>
            <pc:docMk/>
            <pc:sldMk cId="3536521511" sldId="280"/>
            <ac:spMk id="5" creationId="{20A30094-D65E-9497-3F8C-C77409526437}"/>
          </ac:spMkLst>
        </pc:spChg>
        <pc:spChg chg="del">
          <ac:chgData name="Kellianne Rosemann" userId="QVxaJZfbBDOnOb35xeVpOJ4WuiW1YlBTu3ODWdM3Ydw=" providerId="None" clId="Web-{47EDA441-88DC-495C-853C-F6FD0447D1EF}" dt="2023-06-27T20:22:32.674" v="62"/>
          <ac:spMkLst>
            <pc:docMk/>
            <pc:sldMk cId="3536521511" sldId="280"/>
            <ac:spMk id="6" creationId="{2BA8DC95-DE0C-BEBE-3800-546BB6AB7C82}"/>
          </ac:spMkLst>
        </pc:spChg>
        <pc:spChg chg="del">
          <ac:chgData name="Kellianne Rosemann" userId="QVxaJZfbBDOnOb35xeVpOJ4WuiW1YlBTu3ODWdM3Ydw=" providerId="None" clId="Web-{47EDA441-88DC-495C-853C-F6FD0447D1EF}" dt="2023-06-27T20:22:20.970" v="58"/>
          <ac:spMkLst>
            <pc:docMk/>
            <pc:sldMk cId="3536521511" sldId="280"/>
            <ac:spMk id="7" creationId="{5813E3F6-1D21-F395-9F3B-39F14973ED45}"/>
          </ac:spMkLst>
        </pc:spChg>
        <pc:spChg chg="del">
          <ac:chgData name="Kellianne Rosemann" userId="QVxaJZfbBDOnOb35xeVpOJ4WuiW1YlBTu3ODWdM3Ydw=" providerId="None" clId="Web-{47EDA441-88DC-495C-853C-F6FD0447D1EF}" dt="2023-06-27T20:22:18.502" v="57"/>
          <ac:spMkLst>
            <pc:docMk/>
            <pc:sldMk cId="3536521511" sldId="280"/>
            <ac:spMk id="8" creationId="{CA10F353-D8C2-5108-D78A-7C5519CFCA8C}"/>
          </ac:spMkLst>
        </pc:spChg>
        <pc:spChg chg="del">
          <ac:chgData name="Kellianne Rosemann" userId="QVxaJZfbBDOnOb35xeVpOJ4WuiW1YlBTu3ODWdM3Ydw=" providerId="None" clId="Web-{47EDA441-88DC-495C-853C-F6FD0447D1EF}" dt="2023-06-27T20:22:15.892" v="56"/>
          <ac:spMkLst>
            <pc:docMk/>
            <pc:sldMk cId="3536521511" sldId="280"/>
            <ac:spMk id="9" creationId="{68D4DC8C-80FD-307B-FF7F-D934FB67FD2A}"/>
          </ac:spMkLst>
        </pc:spChg>
        <pc:spChg chg="del">
          <ac:chgData name="Kellianne Rosemann" userId="QVxaJZfbBDOnOb35xeVpOJ4WuiW1YlBTu3ODWdM3Ydw=" providerId="None" clId="Web-{47EDA441-88DC-495C-853C-F6FD0447D1EF}" dt="2023-06-27T20:22:13.423" v="55"/>
          <ac:spMkLst>
            <pc:docMk/>
            <pc:sldMk cId="3536521511" sldId="280"/>
            <ac:spMk id="10" creationId="{92D1C002-2673-FE9D-C059-79DED6DC4AFC}"/>
          </ac:spMkLst>
        </pc:spChg>
        <pc:spChg chg="add mod">
          <ac:chgData name="Kellianne Rosemann" userId="QVxaJZfbBDOnOb35xeVpOJ4WuiW1YlBTu3ODWdM3Ydw=" providerId="None" clId="Web-{47EDA441-88DC-495C-853C-F6FD0447D1EF}" dt="2023-06-27T20:23:32.503" v="87" actId="14100"/>
          <ac:spMkLst>
            <pc:docMk/>
            <pc:sldMk cId="3536521511" sldId="280"/>
            <ac:spMk id="11" creationId="{350FA53B-439D-58F2-CD64-CE69B4FE5A18}"/>
          </ac:spMkLst>
        </pc:spChg>
        <pc:spChg chg="mod">
          <ac:chgData name="Kellianne Rosemann" userId="QVxaJZfbBDOnOb35xeVpOJ4WuiW1YlBTu3ODWdM3Ydw=" providerId="None" clId="Web-{47EDA441-88DC-495C-853C-F6FD0447D1EF}" dt="2023-06-27T20:22:40.877" v="64" actId="1076"/>
          <ac:spMkLst>
            <pc:docMk/>
            <pc:sldMk cId="3536521511" sldId="280"/>
            <ac:spMk id="14" creationId="{9D0ABC2C-E9F1-96C5-2F99-542A15EBC886}"/>
          </ac:spMkLst>
        </pc:spChg>
      </pc:sldChg>
      <pc:sldChg chg="modSp">
        <pc:chgData name="Kellianne Rosemann" userId="QVxaJZfbBDOnOb35xeVpOJ4WuiW1YlBTu3ODWdM3Ydw=" providerId="None" clId="Web-{47EDA441-88DC-495C-853C-F6FD0447D1EF}" dt="2023-06-27T20:06:38.988" v="33" actId="20577"/>
        <pc:sldMkLst>
          <pc:docMk/>
          <pc:sldMk cId="4090518794" sldId="282"/>
        </pc:sldMkLst>
        <pc:spChg chg="mod">
          <ac:chgData name="Kellianne Rosemann" userId="QVxaJZfbBDOnOb35xeVpOJ4WuiW1YlBTu3ODWdM3Ydw=" providerId="None" clId="Web-{47EDA441-88DC-495C-853C-F6FD0447D1EF}" dt="2023-06-27T20:06:38.988" v="33" actId="20577"/>
          <ac:spMkLst>
            <pc:docMk/>
            <pc:sldMk cId="4090518794" sldId="282"/>
            <ac:spMk id="2" creationId="{095E3DA4-9C4A-E612-9B43-41F2BF0E2E55}"/>
          </ac:spMkLst>
        </pc:spChg>
      </pc:sldChg>
      <pc:sldChg chg="delSp modSp new">
        <pc:chgData name="Kellianne Rosemann" userId="QVxaJZfbBDOnOb35xeVpOJ4WuiW1YlBTu3ODWdM3Ydw=" providerId="None" clId="Web-{47EDA441-88DC-495C-853C-F6FD0447D1EF}" dt="2023-06-27T20:05:03.159" v="23"/>
        <pc:sldMkLst>
          <pc:docMk/>
          <pc:sldMk cId="3963118197" sldId="284"/>
        </pc:sldMkLst>
        <pc:spChg chg="mod">
          <ac:chgData name="Kellianne Rosemann" userId="QVxaJZfbBDOnOb35xeVpOJ4WuiW1YlBTu3ODWdM3Ydw=" providerId="None" clId="Web-{47EDA441-88DC-495C-853C-F6FD0447D1EF}" dt="2023-06-27T20:04:58.049" v="22" actId="20577"/>
          <ac:spMkLst>
            <pc:docMk/>
            <pc:sldMk cId="3963118197" sldId="284"/>
            <ac:spMk id="2" creationId="{1660C42B-4819-454A-AA50-A49DFB6BF7FC}"/>
          </ac:spMkLst>
        </pc:spChg>
        <pc:spChg chg="del">
          <ac:chgData name="Kellianne Rosemann" userId="QVxaJZfbBDOnOb35xeVpOJ4WuiW1YlBTu3ODWdM3Ydw=" providerId="None" clId="Web-{47EDA441-88DC-495C-853C-F6FD0447D1EF}" dt="2023-06-27T20:05:03.159" v="23"/>
          <ac:spMkLst>
            <pc:docMk/>
            <pc:sldMk cId="3963118197" sldId="284"/>
            <ac:spMk id="3" creationId="{73CB3852-8463-17A7-3C57-BDAA0F023DCF}"/>
          </ac:spMkLst>
        </pc:spChg>
      </pc:sldChg>
      <pc:sldChg chg="new del">
        <pc:chgData name="Kellianne Rosemann" userId="QVxaJZfbBDOnOb35xeVpOJ4WuiW1YlBTu3ODWdM3Ydw=" providerId="None" clId="Web-{47EDA441-88DC-495C-853C-F6FD0447D1EF}" dt="2023-06-27T20:00:43.389" v="2"/>
        <pc:sldMkLst>
          <pc:docMk/>
          <pc:sldMk cId="4260378703" sldId="284"/>
        </pc:sldMkLst>
      </pc:sldChg>
    </pc:docChg>
  </pc:docChgLst>
  <pc:docChgLst>
    <pc:chgData name="Kellianne Rosemann" userId="QVxaJZfbBDOnOb35xeVpOJ4WuiW1YlBTu3ODWdM3Ydw=" providerId="None" clId="Web-{D2572B8E-969B-4285-9273-3247F225868B}"/>
    <pc:docChg chg="addSld delSld modSld">
      <pc:chgData name="Kellianne Rosemann" userId="QVxaJZfbBDOnOb35xeVpOJ4WuiW1YlBTu3ODWdM3Ydw=" providerId="None" clId="Web-{D2572B8E-969B-4285-9273-3247F225868B}" dt="2023-06-28T14:45:03.502" v="121"/>
      <pc:docMkLst>
        <pc:docMk/>
      </pc:docMkLst>
      <pc:sldChg chg="addSp modSp">
        <pc:chgData name="Kellianne Rosemann" userId="QVxaJZfbBDOnOb35xeVpOJ4WuiW1YlBTu3ODWdM3Ydw=" providerId="None" clId="Web-{D2572B8E-969B-4285-9273-3247F225868B}" dt="2023-06-28T14:40:55.326" v="96" actId="20577"/>
        <pc:sldMkLst>
          <pc:docMk/>
          <pc:sldMk cId="2878654863" sldId="274"/>
        </pc:sldMkLst>
        <pc:spChg chg="mod">
          <ac:chgData name="Kellianne Rosemann" userId="QVxaJZfbBDOnOb35xeVpOJ4WuiW1YlBTu3ODWdM3Ydw=" providerId="None" clId="Web-{D2572B8E-969B-4285-9273-3247F225868B}" dt="2023-06-28T14:40:55.326" v="96" actId="20577"/>
          <ac:spMkLst>
            <pc:docMk/>
            <pc:sldMk cId="2878654863" sldId="274"/>
            <ac:spMk id="23" creationId="{BA132245-3480-F38C-94BB-1C3B206A41D9}"/>
          </ac:spMkLst>
        </pc:spChg>
        <pc:picChg chg="add mod">
          <ac:chgData name="Kellianne Rosemann" userId="QVxaJZfbBDOnOb35xeVpOJ4WuiW1YlBTu3ODWdM3Ydw=" providerId="None" clId="Web-{D2572B8E-969B-4285-9273-3247F225868B}" dt="2023-06-28T14:37:36.198" v="45" actId="1076"/>
          <ac:picMkLst>
            <pc:docMk/>
            <pc:sldMk cId="2878654863" sldId="274"/>
            <ac:picMk id="2" creationId="{766F98AD-8097-59FD-9B5B-CB0576E5CC19}"/>
          </ac:picMkLst>
        </pc:picChg>
        <pc:picChg chg="add mod">
          <ac:chgData name="Kellianne Rosemann" userId="QVxaJZfbBDOnOb35xeVpOJ4WuiW1YlBTu3ODWdM3Ydw=" providerId="None" clId="Web-{D2572B8E-969B-4285-9273-3247F225868B}" dt="2023-06-28T14:37:38.230" v="46" actId="1076"/>
          <ac:picMkLst>
            <pc:docMk/>
            <pc:sldMk cId="2878654863" sldId="274"/>
            <ac:picMk id="3" creationId="{180B306C-075F-BBF1-A01B-970751FF1457}"/>
          </ac:picMkLst>
        </pc:picChg>
      </pc:sldChg>
      <pc:sldChg chg="addSp delSp modSp">
        <pc:chgData name="Kellianne Rosemann" userId="QVxaJZfbBDOnOb35xeVpOJ4WuiW1YlBTu3ODWdM3Ydw=" providerId="None" clId="Web-{D2572B8E-969B-4285-9273-3247F225868B}" dt="2023-06-28T14:45:03.502" v="121"/>
        <pc:sldMkLst>
          <pc:docMk/>
          <pc:sldMk cId="2181507029" sldId="285"/>
        </pc:sldMkLst>
        <pc:picChg chg="add del mod">
          <ac:chgData name="Kellianne Rosemann" userId="QVxaJZfbBDOnOb35xeVpOJ4WuiW1YlBTu3ODWdM3Ydw=" providerId="None" clId="Web-{D2572B8E-969B-4285-9273-3247F225868B}" dt="2023-06-28T14:45:03.502" v="121"/>
          <ac:picMkLst>
            <pc:docMk/>
            <pc:sldMk cId="2181507029" sldId="285"/>
            <ac:picMk id="5" creationId="{D2C6529C-25D4-0B46-06A8-5833B8E85B67}"/>
          </ac:picMkLst>
        </pc:picChg>
      </pc:sldChg>
      <pc:sldChg chg="addSp delSp modSp new">
        <pc:chgData name="Kellianne Rosemann" userId="QVxaJZfbBDOnOb35xeVpOJ4WuiW1YlBTu3ODWdM3Ydw=" providerId="None" clId="Web-{D2572B8E-969B-4285-9273-3247F225868B}" dt="2023-06-28T14:32:13.443" v="28" actId="20577"/>
        <pc:sldMkLst>
          <pc:docMk/>
          <pc:sldMk cId="3333937568" sldId="289"/>
        </pc:sldMkLst>
        <pc:spChg chg="mod">
          <ac:chgData name="Kellianne Rosemann" userId="QVxaJZfbBDOnOb35xeVpOJ4WuiW1YlBTu3ODWdM3Ydw=" providerId="None" clId="Web-{D2572B8E-969B-4285-9273-3247F225868B}" dt="2023-06-28T14:32:13.443" v="28" actId="20577"/>
          <ac:spMkLst>
            <pc:docMk/>
            <pc:sldMk cId="3333937568" sldId="289"/>
            <ac:spMk id="2" creationId="{CDE9044B-9183-DAE0-3A0E-6EC561D66977}"/>
          </ac:spMkLst>
        </pc:spChg>
        <pc:spChg chg="del">
          <ac:chgData name="Kellianne Rosemann" userId="QVxaJZfbBDOnOb35xeVpOJ4WuiW1YlBTu3ODWdM3Ydw=" providerId="None" clId="Web-{D2572B8E-969B-4285-9273-3247F225868B}" dt="2023-06-28T14:30:38.895" v="1"/>
          <ac:spMkLst>
            <pc:docMk/>
            <pc:sldMk cId="3333937568" sldId="289"/>
            <ac:spMk id="3" creationId="{2215CDEE-C566-0B46-E2C9-E7CFA131F015}"/>
          </ac:spMkLst>
        </pc:spChg>
        <pc:spChg chg="del">
          <ac:chgData name="Kellianne Rosemann" userId="QVxaJZfbBDOnOb35xeVpOJ4WuiW1YlBTu3ODWdM3Ydw=" providerId="None" clId="Web-{D2572B8E-969B-4285-9273-3247F225868B}" dt="2023-06-28T14:30:41.770" v="2"/>
          <ac:spMkLst>
            <pc:docMk/>
            <pc:sldMk cId="3333937568" sldId="289"/>
            <ac:spMk id="5" creationId="{2BDDDA1C-E99B-AD63-360F-0D09777DF814}"/>
          </ac:spMkLst>
        </pc:spChg>
        <pc:spChg chg="del">
          <ac:chgData name="Kellianne Rosemann" userId="QVxaJZfbBDOnOb35xeVpOJ4WuiW1YlBTu3ODWdM3Ydw=" providerId="None" clId="Web-{D2572B8E-969B-4285-9273-3247F225868B}" dt="2023-06-28T14:30:44.332" v="3"/>
          <ac:spMkLst>
            <pc:docMk/>
            <pc:sldMk cId="3333937568" sldId="289"/>
            <ac:spMk id="6" creationId="{5EAB1F58-14A9-6874-CE9F-449E7EACC49E}"/>
          </ac:spMkLst>
        </pc:spChg>
        <pc:picChg chg="add mod">
          <ac:chgData name="Kellianne Rosemann" userId="QVxaJZfbBDOnOb35xeVpOJ4WuiW1YlBTu3ODWdM3Ydw=" providerId="None" clId="Web-{D2572B8E-969B-4285-9273-3247F225868B}" dt="2023-06-28T14:31:28.114" v="6" actId="1076"/>
          <ac:picMkLst>
            <pc:docMk/>
            <pc:sldMk cId="3333937568" sldId="289"/>
            <ac:picMk id="7" creationId="{9BB17FF3-C49E-3E44-E159-3BE3F3986546}"/>
          </ac:picMkLst>
        </pc:picChg>
        <pc:picChg chg="add mod">
          <ac:chgData name="Kellianne Rosemann" userId="QVxaJZfbBDOnOb35xeVpOJ4WuiW1YlBTu3ODWdM3Ydw=" providerId="None" clId="Web-{D2572B8E-969B-4285-9273-3247F225868B}" dt="2023-06-28T14:31:56.052" v="12" actId="14100"/>
          <ac:picMkLst>
            <pc:docMk/>
            <pc:sldMk cId="3333937568" sldId="289"/>
            <ac:picMk id="8" creationId="{746C7A80-3E7D-90E4-3616-D762EDA2B1F8}"/>
          </ac:picMkLst>
        </pc:picChg>
      </pc:sldChg>
      <pc:sldChg chg="addSp delSp modSp new">
        <pc:chgData name="Kellianne Rosemann" userId="QVxaJZfbBDOnOb35xeVpOJ4WuiW1YlBTu3ODWdM3Ydw=" providerId="None" clId="Web-{D2572B8E-969B-4285-9273-3247F225868B}" dt="2023-06-28T14:40:47.686" v="94" actId="20577"/>
        <pc:sldMkLst>
          <pc:docMk/>
          <pc:sldMk cId="231317416" sldId="290"/>
        </pc:sldMkLst>
        <pc:spChg chg="mod">
          <ac:chgData name="Kellianne Rosemann" userId="QVxaJZfbBDOnOb35xeVpOJ4WuiW1YlBTu3ODWdM3Ydw=" providerId="None" clId="Web-{D2572B8E-969B-4285-9273-3247F225868B}" dt="2023-06-28T14:40:47.686" v="94" actId="20577"/>
          <ac:spMkLst>
            <pc:docMk/>
            <pc:sldMk cId="231317416" sldId="290"/>
            <ac:spMk id="2" creationId="{38D9C9A3-7439-62BA-3369-64DE9982FF6E}"/>
          </ac:spMkLst>
        </pc:spChg>
        <pc:spChg chg="del">
          <ac:chgData name="Kellianne Rosemann" userId="QVxaJZfbBDOnOb35xeVpOJ4WuiW1YlBTu3ODWdM3Ydw=" providerId="None" clId="Web-{D2572B8E-969B-4285-9273-3247F225868B}" dt="2023-06-28T14:38:48.668" v="53"/>
          <ac:spMkLst>
            <pc:docMk/>
            <pc:sldMk cId="231317416" sldId="290"/>
            <ac:spMk id="4" creationId="{50B7DDAE-F36F-4A45-20E8-31A93BCC8C86}"/>
          </ac:spMkLst>
        </pc:spChg>
        <pc:spChg chg="del">
          <ac:chgData name="Kellianne Rosemann" userId="QVxaJZfbBDOnOb35xeVpOJ4WuiW1YlBTu3ODWdM3Ydw=" providerId="None" clId="Web-{D2572B8E-969B-4285-9273-3247F225868B}" dt="2023-06-28T14:38:49.809" v="54"/>
          <ac:spMkLst>
            <pc:docMk/>
            <pc:sldMk cId="231317416" sldId="290"/>
            <ac:spMk id="5" creationId="{7250EE72-DD4B-B919-7211-9947BA356EDE}"/>
          </ac:spMkLst>
        </pc:spChg>
        <pc:spChg chg="del">
          <ac:chgData name="Kellianne Rosemann" userId="QVxaJZfbBDOnOb35xeVpOJ4WuiW1YlBTu3ODWdM3Ydw=" providerId="None" clId="Web-{D2572B8E-969B-4285-9273-3247F225868B}" dt="2023-06-28T14:38:45.809" v="52"/>
          <ac:spMkLst>
            <pc:docMk/>
            <pc:sldMk cId="231317416" sldId="290"/>
            <ac:spMk id="6" creationId="{3847D176-1E64-9AEB-8A31-A1DD7A2F05CC}"/>
          </ac:spMkLst>
        </pc:spChg>
        <pc:picChg chg="add mod">
          <ac:chgData name="Kellianne Rosemann" userId="QVxaJZfbBDOnOb35xeVpOJ4WuiW1YlBTu3ODWdM3Ydw=" providerId="None" clId="Web-{D2572B8E-969B-4285-9273-3247F225868B}" dt="2023-06-28T14:40:04.201" v="67" actId="1076"/>
          <ac:picMkLst>
            <pc:docMk/>
            <pc:sldMk cId="231317416" sldId="290"/>
            <ac:picMk id="7" creationId="{046C75C7-226E-D995-6319-4F977EE28DEC}"/>
          </ac:picMkLst>
        </pc:picChg>
      </pc:sldChg>
      <pc:sldChg chg="new del">
        <pc:chgData name="Kellianne Rosemann" userId="QVxaJZfbBDOnOb35xeVpOJ4WuiW1YlBTu3ODWdM3Ydw=" providerId="None" clId="Web-{D2572B8E-969B-4285-9273-3247F225868B}" dt="2023-06-28T14:38:01.449" v="48"/>
        <pc:sldMkLst>
          <pc:docMk/>
          <pc:sldMk cId="2913106670" sldId="290"/>
        </pc:sldMkLst>
      </pc:sldChg>
      <pc:sldChg chg="new del">
        <pc:chgData name="Kellianne Rosemann" userId="QVxaJZfbBDOnOb35xeVpOJ4WuiW1YlBTu3ODWdM3Ydw=" providerId="None" clId="Web-{D2572B8E-969B-4285-9273-3247F225868B}" dt="2023-06-28T14:38:13.683" v="50"/>
        <pc:sldMkLst>
          <pc:docMk/>
          <pc:sldMk cId="3918037216" sldId="290"/>
        </pc:sldMkLst>
      </pc:sldChg>
      <pc:sldChg chg="addSp delSp modSp new">
        <pc:chgData name="Kellianne Rosemann" userId="QVxaJZfbBDOnOb35xeVpOJ4WuiW1YlBTu3ODWdM3Ydw=" providerId="None" clId="Web-{D2572B8E-969B-4285-9273-3247F225868B}" dt="2023-06-28T14:43:09.485" v="117" actId="1076"/>
        <pc:sldMkLst>
          <pc:docMk/>
          <pc:sldMk cId="3348905124" sldId="291"/>
        </pc:sldMkLst>
        <pc:spChg chg="mod">
          <ac:chgData name="Kellianne Rosemann" userId="QVxaJZfbBDOnOb35xeVpOJ4WuiW1YlBTu3ODWdM3Ydw=" providerId="None" clId="Web-{D2572B8E-969B-4285-9273-3247F225868B}" dt="2023-06-28T14:43:07.110" v="116" actId="1076"/>
          <ac:spMkLst>
            <pc:docMk/>
            <pc:sldMk cId="3348905124" sldId="291"/>
            <ac:spMk id="2" creationId="{9DA41311-BD00-6E35-E80E-7CAA7807B324}"/>
          </ac:spMkLst>
        </pc:spChg>
        <pc:spChg chg="del">
          <ac:chgData name="Kellianne Rosemann" userId="QVxaJZfbBDOnOb35xeVpOJ4WuiW1YlBTu3ODWdM3Ydw=" providerId="None" clId="Web-{D2572B8E-969B-4285-9273-3247F225868B}" dt="2023-06-28T14:42:34.125" v="109"/>
          <ac:spMkLst>
            <pc:docMk/>
            <pc:sldMk cId="3348905124" sldId="291"/>
            <ac:spMk id="4" creationId="{DD9D3948-8DCB-10DF-6729-65917C3D7027}"/>
          </ac:spMkLst>
        </pc:spChg>
        <pc:spChg chg="del">
          <ac:chgData name="Kellianne Rosemann" userId="QVxaJZfbBDOnOb35xeVpOJ4WuiW1YlBTu3ODWdM3Ydw=" providerId="None" clId="Web-{D2572B8E-969B-4285-9273-3247F225868B}" dt="2023-06-28T14:42:37.281" v="110"/>
          <ac:spMkLst>
            <pc:docMk/>
            <pc:sldMk cId="3348905124" sldId="291"/>
            <ac:spMk id="5" creationId="{F438734D-5176-E9CD-8436-1D991CA99F86}"/>
          </ac:spMkLst>
        </pc:spChg>
        <pc:spChg chg="del">
          <ac:chgData name="Kellianne Rosemann" userId="QVxaJZfbBDOnOb35xeVpOJ4WuiW1YlBTu3ODWdM3Ydw=" providerId="None" clId="Web-{D2572B8E-969B-4285-9273-3247F225868B}" dt="2023-06-28T14:42:31.375" v="108"/>
          <ac:spMkLst>
            <pc:docMk/>
            <pc:sldMk cId="3348905124" sldId="291"/>
            <ac:spMk id="6" creationId="{7B071047-8658-51A8-4D92-B56340E1CBC8}"/>
          </ac:spMkLst>
        </pc:spChg>
        <pc:picChg chg="add mod">
          <ac:chgData name="Kellianne Rosemann" userId="QVxaJZfbBDOnOb35xeVpOJ4WuiW1YlBTu3ODWdM3Ydw=" providerId="None" clId="Web-{D2572B8E-969B-4285-9273-3247F225868B}" dt="2023-06-28T14:43:09.485" v="117" actId="1076"/>
          <ac:picMkLst>
            <pc:docMk/>
            <pc:sldMk cId="3348905124" sldId="291"/>
            <ac:picMk id="7" creationId="{78F3EE36-B699-6ADF-9706-952DE857776F}"/>
          </ac:picMkLst>
        </pc:picChg>
      </pc:sldChg>
    </pc:docChg>
  </pc:docChgLst>
  <pc:docChgLst>
    <pc:chgData name="Kellianne Rosemann" userId="QVxaJZfbBDOnOb35xeVpOJ4WuiW1YlBTu3ODWdM3Ydw=" providerId="None" clId="Web-{CB9EA57B-54B9-4604-A131-739394F6034C}"/>
    <pc:docChg chg="modSld">
      <pc:chgData name="Kellianne Rosemann" userId="QVxaJZfbBDOnOb35xeVpOJ4WuiW1YlBTu3ODWdM3Ydw=" providerId="None" clId="Web-{CB9EA57B-54B9-4604-A131-739394F6034C}" dt="2023-06-27T22:02:18.028" v="296"/>
      <pc:docMkLst>
        <pc:docMk/>
      </pc:docMkLst>
      <pc:sldChg chg="addSp delSp modSp">
        <pc:chgData name="Kellianne Rosemann" userId="QVxaJZfbBDOnOb35xeVpOJ4WuiW1YlBTu3ODWdM3Ydw=" providerId="None" clId="Web-{CB9EA57B-54B9-4604-A131-739394F6034C}" dt="2023-06-27T21:51:59.638" v="5"/>
        <pc:sldMkLst>
          <pc:docMk/>
          <pc:sldMk cId="3571516367" sldId="258"/>
        </pc:sldMkLst>
        <pc:spChg chg="del mod">
          <ac:chgData name="Kellianne Rosemann" userId="QVxaJZfbBDOnOb35xeVpOJ4WuiW1YlBTu3ODWdM3Ydw=" providerId="None" clId="Web-{CB9EA57B-54B9-4604-A131-739394F6034C}" dt="2023-06-27T21:51:56.356" v="1"/>
          <ac:spMkLst>
            <pc:docMk/>
            <pc:sldMk cId="3571516367" sldId="258"/>
            <ac:spMk id="3" creationId="{9D5232F9-FD00-464A-9F17-619C91AEF8F3}"/>
          </ac:spMkLst>
        </pc:spChg>
        <pc:spChg chg="add del mod">
          <ac:chgData name="Kellianne Rosemann" userId="QVxaJZfbBDOnOb35xeVpOJ4WuiW1YlBTu3ODWdM3Ydw=" providerId="None" clId="Web-{CB9EA57B-54B9-4604-A131-739394F6034C}" dt="2023-06-27T21:51:59.638" v="5"/>
          <ac:spMkLst>
            <pc:docMk/>
            <pc:sldMk cId="3571516367" sldId="258"/>
            <ac:spMk id="6" creationId="{50BDD398-EA77-1EFB-65CB-542E777CF55F}"/>
          </ac:spMkLst>
        </pc:spChg>
        <pc:spChg chg="del">
          <ac:chgData name="Kellianne Rosemann" userId="QVxaJZfbBDOnOb35xeVpOJ4WuiW1YlBTu3ODWdM3Ydw=" providerId="None" clId="Web-{CB9EA57B-54B9-4604-A131-739394F6034C}" dt="2023-06-27T21:51:57.356" v="3"/>
          <ac:spMkLst>
            <pc:docMk/>
            <pc:sldMk cId="3571516367" sldId="258"/>
            <ac:spMk id="11" creationId="{BCC36F73-C280-FB4B-C868-D0BFAA80AFFD}"/>
          </ac:spMkLst>
        </pc:spChg>
        <pc:spChg chg="del">
          <ac:chgData name="Kellianne Rosemann" userId="QVxaJZfbBDOnOb35xeVpOJ4WuiW1YlBTu3ODWdM3Ydw=" providerId="None" clId="Web-{CB9EA57B-54B9-4604-A131-739394F6034C}" dt="2023-06-27T21:51:58.559" v="4"/>
          <ac:spMkLst>
            <pc:docMk/>
            <pc:sldMk cId="3571516367" sldId="258"/>
            <ac:spMk id="13" creationId="{0465AB17-78DB-0D38-CB4F-906348D958C4}"/>
          </ac:spMkLst>
        </pc:spChg>
        <pc:spChg chg="del">
          <ac:chgData name="Kellianne Rosemann" userId="QVxaJZfbBDOnOb35xeVpOJ4WuiW1YlBTu3ODWdM3Ydw=" providerId="None" clId="Web-{CB9EA57B-54B9-4604-A131-739394F6034C}" dt="2023-06-27T21:51:56.403" v="2"/>
          <ac:spMkLst>
            <pc:docMk/>
            <pc:sldMk cId="3571516367" sldId="258"/>
            <ac:spMk id="15" creationId="{439FCC93-D5B3-E487-FFB3-61762DA0D3E4}"/>
          </ac:spMkLst>
        </pc:spChg>
      </pc:sldChg>
      <pc:sldChg chg="addSp delSp modSp">
        <pc:chgData name="Kellianne Rosemann" userId="QVxaJZfbBDOnOb35xeVpOJ4WuiW1YlBTu3ODWdM3Ydw=" providerId="None" clId="Web-{CB9EA57B-54B9-4604-A131-739394F6034C}" dt="2023-06-27T21:56:32.973" v="61" actId="20577"/>
        <pc:sldMkLst>
          <pc:docMk/>
          <pc:sldMk cId="1429429409" sldId="261"/>
        </pc:sldMkLst>
        <pc:spChg chg="mod">
          <ac:chgData name="Kellianne Rosemann" userId="QVxaJZfbBDOnOb35xeVpOJ4WuiW1YlBTu3ODWdM3Ydw=" providerId="None" clId="Web-{CB9EA57B-54B9-4604-A131-739394F6034C}" dt="2023-06-27T21:56:32.973" v="61" actId="20577"/>
          <ac:spMkLst>
            <pc:docMk/>
            <pc:sldMk cId="1429429409" sldId="261"/>
            <ac:spMk id="2" creationId="{C4CA0637-CCAA-425E-A57A-6205AFDC8B8C}"/>
          </ac:spMkLst>
        </pc:spChg>
        <pc:spChg chg="del">
          <ac:chgData name="Kellianne Rosemann" userId="QVxaJZfbBDOnOb35xeVpOJ4WuiW1YlBTu3ODWdM3Ydw=" providerId="None" clId="Web-{CB9EA57B-54B9-4604-A131-739394F6034C}" dt="2023-06-27T21:55:44.221" v="30"/>
          <ac:spMkLst>
            <pc:docMk/>
            <pc:sldMk cId="1429429409" sldId="261"/>
            <ac:spMk id="3" creationId="{D851C395-6BC4-4F00-B40B-069DBBB7C08B}"/>
          </ac:spMkLst>
        </pc:spChg>
        <pc:spChg chg="del">
          <ac:chgData name="Kellianne Rosemann" userId="QVxaJZfbBDOnOb35xeVpOJ4WuiW1YlBTu3ODWdM3Ydw=" providerId="None" clId="Web-{CB9EA57B-54B9-4604-A131-739394F6034C}" dt="2023-06-27T21:55:45.878" v="31"/>
          <ac:spMkLst>
            <pc:docMk/>
            <pc:sldMk cId="1429429409" sldId="261"/>
            <ac:spMk id="4" creationId="{A1D16151-9486-4A03-AE3A-F1CC562E0564}"/>
          </ac:spMkLst>
        </pc:spChg>
        <pc:spChg chg="del">
          <ac:chgData name="Kellianne Rosemann" userId="QVxaJZfbBDOnOb35xeVpOJ4WuiW1YlBTu3ODWdM3Ydw=" providerId="None" clId="Web-{CB9EA57B-54B9-4604-A131-739394F6034C}" dt="2023-06-27T21:55:54.190" v="34"/>
          <ac:spMkLst>
            <pc:docMk/>
            <pc:sldMk cId="1429429409" sldId="261"/>
            <ac:spMk id="5" creationId="{DDE59236-37DD-4582-A2A0-3F9A13A3B55D}"/>
          </ac:spMkLst>
        </pc:spChg>
        <pc:spChg chg="del">
          <ac:chgData name="Kellianne Rosemann" userId="QVxaJZfbBDOnOb35xeVpOJ4WuiW1YlBTu3ODWdM3Ydw=" providerId="None" clId="Web-{CB9EA57B-54B9-4604-A131-739394F6034C}" dt="2023-06-27T21:55:56.690" v="35"/>
          <ac:spMkLst>
            <pc:docMk/>
            <pc:sldMk cId="1429429409" sldId="261"/>
            <ac:spMk id="6" creationId="{DE1CCF0F-F0BB-42D7-B3C2-C29336739F32}"/>
          </ac:spMkLst>
        </pc:spChg>
        <pc:spChg chg="del mod">
          <ac:chgData name="Kellianne Rosemann" userId="QVxaJZfbBDOnOb35xeVpOJ4WuiW1YlBTu3ODWdM3Ydw=" providerId="None" clId="Web-{CB9EA57B-54B9-4604-A131-739394F6034C}" dt="2023-06-27T21:56:05.550" v="39"/>
          <ac:spMkLst>
            <pc:docMk/>
            <pc:sldMk cId="1429429409" sldId="261"/>
            <ac:spMk id="7" creationId="{1F939793-2181-4A3D-9C5A-CE676CC83EC0}"/>
          </ac:spMkLst>
        </pc:spChg>
        <pc:spChg chg="del">
          <ac:chgData name="Kellianne Rosemann" userId="QVxaJZfbBDOnOb35xeVpOJ4WuiW1YlBTu3ODWdM3Ydw=" providerId="None" clId="Web-{CB9EA57B-54B9-4604-A131-739394F6034C}" dt="2023-06-27T21:56:13.128" v="41"/>
          <ac:spMkLst>
            <pc:docMk/>
            <pc:sldMk cId="1429429409" sldId="261"/>
            <ac:spMk id="8" creationId="{C9FA0B0D-7B36-4D63-86BD-20E6E1B6A0D8}"/>
          </ac:spMkLst>
        </pc:spChg>
        <pc:spChg chg="add del mod">
          <ac:chgData name="Kellianne Rosemann" userId="QVxaJZfbBDOnOb35xeVpOJ4WuiW1YlBTu3ODWdM3Ydw=" providerId="None" clId="Web-{CB9EA57B-54B9-4604-A131-739394F6034C}" dt="2023-06-27T21:55:48.362" v="32"/>
          <ac:spMkLst>
            <pc:docMk/>
            <pc:sldMk cId="1429429409" sldId="261"/>
            <ac:spMk id="11" creationId="{1D0C5F2A-2B01-C8CD-CA4B-DC964EB16BE4}"/>
          </ac:spMkLst>
        </pc:spChg>
        <pc:spChg chg="add del mod">
          <ac:chgData name="Kellianne Rosemann" userId="QVxaJZfbBDOnOb35xeVpOJ4WuiW1YlBTu3ODWdM3Ydw=" providerId="None" clId="Web-{CB9EA57B-54B9-4604-A131-739394F6034C}" dt="2023-06-27T21:55:51.050" v="33"/>
          <ac:spMkLst>
            <pc:docMk/>
            <pc:sldMk cId="1429429409" sldId="261"/>
            <ac:spMk id="13" creationId="{6BC862B3-02AD-BEE2-17F3-674B09C2C609}"/>
          </ac:spMkLst>
        </pc:spChg>
        <pc:spChg chg="add del mod">
          <ac:chgData name="Kellianne Rosemann" userId="QVxaJZfbBDOnOb35xeVpOJ4WuiW1YlBTu3ODWdM3Ydw=" providerId="None" clId="Web-{CB9EA57B-54B9-4604-A131-739394F6034C}" dt="2023-06-27T21:55:58.972" v="36"/>
          <ac:spMkLst>
            <pc:docMk/>
            <pc:sldMk cId="1429429409" sldId="261"/>
            <ac:spMk id="15" creationId="{41185FDF-61C8-4EA2-FDCE-681CB86312EC}"/>
          </ac:spMkLst>
        </pc:spChg>
        <pc:spChg chg="add del mod">
          <ac:chgData name="Kellianne Rosemann" userId="QVxaJZfbBDOnOb35xeVpOJ4WuiW1YlBTu3ODWdM3Ydw=" providerId="None" clId="Web-{CB9EA57B-54B9-4604-A131-739394F6034C}" dt="2023-06-27T21:56:00.800" v="37"/>
          <ac:spMkLst>
            <pc:docMk/>
            <pc:sldMk cId="1429429409" sldId="261"/>
            <ac:spMk id="17" creationId="{5BC6D1B3-FACA-63C0-DE8D-232FD72FE991}"/>
          </ac:spMkLst>
        </pc:spChg>
        <pc:spChg chg="add del mod">
          <ac:chgData name="Kellianne Rosemann" userId="QVxaJZfbBDOnOb35xeVpOJ4WuiW1YlBTu3ODWdM3Ydw=" providerId="None" clId="Web-{CB9EA57B-54B9-4604-A131-739394F6034C}" dt="2023-06-27T21:56:10.316" v="40"/>
          <ac:spMkLst>
            <pc:docMk/>
            <pc:sldMk cId="1429429409" sldId="261"/>
            <ac:spMk id="19" creationId="{726AB2D6-7981-EE1B-668E-181ED5C8BE37}"/>
          </ac:spMkLst>
        </pc:spChg>
        <pc:spChg chg="add del mod">
          <ac:chgData name="Kellianne Rosemann" userId="QVxaJZfbBDOnOb35xeVpOJ4WuiW1YlBTu3ODWdM3Ydw=" providerId="None" clId="Web-{CB9EA57B-54B9-4604-A131-739394F6034C}" dt="2023-06-27T21:56:20.253" v="42"/>
          <ac:spMkLst>
            <pc:docMk/>
            <pc:sldMk cId="1429429409" sldId="261"/>
            <ac:spMk id="21" creationId="{8C7C254A-7117-0D4D-6947-16434FA909A3}"/>
          </ac:spMkLst>
        </pc:spChg>
      </pc:sldChg>
      <pc:sldChg chg="addSp delSp modSp">
        <pc:chgData name="Kellianne Rosemann" userId="QVxaJZfbBDOnOb35xeVpOJ4WuiW1YlBTu3ODWdM3Ydw=" providerId="None" clId="Web-{CB9EA57B-54B9-4604-A131-739394F6034C}" dt="2023-06-27T21:57:32.302" v="72"/>
        <pc:sldMkLst>
          <pc:docMk/>
          <pc:sldMk cId="2303579910" sldId="268"/>
        </pc:sldMkLst>
        <pc:spChg chg="del">
          <ac:chgData name="Kellianne Rosemann" userId="QVxaJZfbBDOnOb35xeVpOJ4WuiW1YlBTu3ODWdM3Ydw=" providerId="None" clId="Web-{CB9EA57B-54B9-4604-A131-739394F6034C}" dt="2023-06-27T21:52:05.810" v="6"/>
          <ac:spMkLst>
            <pc:docMk/>
            <pc:sldMk cId="2303579910" sldId="268"/>
            <ac:spMk id="2" creationId="{AFC6D044-C704-4974-935B-AE3D7EFC9BC4}"/>
          </ac:spMkLst>
        </pc:spChg>
        <pc:spChg chg="add del mod">
          <ac:chgData name="Kellianne Rosemann" userId="QVxaJZfbBDOnOb35xeVpOJ4WuiW1YlBTu3ODWdM3Ydw=" providerId="None" clId="Web-{CB9EA57B-54B9-4604-A131-739394F6034C}" dt="2023-06-27T21:52:09.247" v="7"/>
          <ac:spMkLst>
            <pc:docMk/>
            <pc:sldMk cId="2303579910" sldId="268"/>
            <ac:spMk id="4" creationId="{BDDE4AC7-6293-4B2F-2368-57556DB1D9BC}"/>
          </ac:spMkLst>
        </pc:spChg>
        <pc:spChg chg="add del mod">
          <ac:chgData name="Kellianne Rosemann" userId="QVxaJZfbBDOnOb35xeVpOJ4WuiW1YlBTu3ODWdM3Ydw=" providerId="None" clId="Web-{CB9EA57B-54B9-4604-A131-739394F6034C}" dt="2023-06-27T21:57:32.302" v="72"/>
          <ac:spMkLst>
            <pc:docMk/>
            <pc:sldMk cId="2303579910" sldId="268"/>
            <ac:spMk id="7" creationId="{5A21CB63-40CE-DDCF-BCEF-5D17F944E928}"/>
          </ac:spMkLst>
        </pc:spChg>
        <pc:graphicFrameChg chg="del">
          <ac:chgData name="Kellianne Rosemann" userId="QVxaJZfbBDOnOb35xeVpOJ4WuiW1YlBTu3ODWdM3Ydw=" providerId="None" clId="Web-{CB9EA57B-54B9-4604-A131-739394F6034C}" dt="2023-06-27T21:57:29.302" v="71"/>
          <ac:graphicFrameMkLst>
            <pc:docMk/>
            <pc:sldMk cId="2303579910" sldId="268"/>
            <ac:graphicFrameMk id="6" creationId="{6F154ED7-FC5F-4626-9DAE-6254091B6B49}"/>
          </ac:graphicFrameMkLst>
        </pc:graphicFrameChg>
      </pc:sldChg>
      <pc:sldChg chg="delSp modSp">
        <pc:chgData name="Kellianne Rosemann" userId="QVxaJZfbBDOnOb35xeVpOJ4WuiW1YlBTu3ODWdM3Ydw=" providerId="None" clId="Web-{CB9EA57B-54B9-4604-A131-739394F6034C}" dt="2023-06-27T21:57:14.661" v="70" actId="14100"/>
        <pc:sldMkLst>
          <pc:docMk/>
          <pc:sldMk cId="22465548" sldId="273"/>
        </pc:sldMkLst>
        <pc:spChg chg="del">
          <ac:chgData name="Kellianne Rosemann" userId="QVxaJZfbBDOnOb35xeVpOJ4WuiW1YlBTu3ODWdM3Ydw=" providerId="None" clId="Web-{CB9EA57B-54B9-4604-A131-739394F6034C}" dt="2023-06-27T21:56:54.207" v="62"/>
          <ac:spMkLst>
            <pc:docMk/>
            <pc:sldMk cId="22465548" sldId="273"/>
            <ac:spMk id="9" creationId="{F35F408D-DFDB-16EB-D33A-39F5B81496AA}"/>
          </ac:spMkLst>
        </pc:spChg>
        <pc:spChg chg="mod">
          <ac:chgData name="Kellianne Rosemann" userId="QVxaJZfbBDOnOb35xeVpOJ4WuiW1YlBTu3ODWdM3Ydw=" providerId="None" clId="Web-{CB9EA57B-54B9-4604-A131-739394F6034C}" dt="2023-06-27T21:57:14.661" v="70" actId="14100"/>
          <ac:spMkLst>
            <pc:docMk/>
            <pc:sldMk cId="22465548" sldId="273"/>
            <ac:spMk id="11" creationId="{C3F8C988-7820-211E-354D-CE2B79CC3C66}"/>
          </ac:spMkLst>
        </pc:spChg>
      </pc:sldChg>
      <pc:sldChg chg="modSp">
        <pc:chgData name="Kellianne Rosemann" userId="QVxaJZfbBDOnOb35xeVpOJ4WuiW1YlBTu3ODWdM3Ydw=" providerId="None" clId="Web-{CB9EA57B-54B9-4604-A131-739394F6034C}" dt="2023-06-27T21:54:29.219" v="26" actId="20577"/>
        <pc:sldMkLst>
          <pc:docMk/>
          <pc:sldMk cId="2878654863" sldId="274"/>
        </pc:sldMkLst>
        <pc:spChg chg="mod">
          <ac:chgData name="Kellianne Rosemann" userId="QVxaJZfbBDOnOb35xeVpOJ4WuiW1YlBTu3ODWdM3Ydw=" providerId="None" clId="Web-{CB9EA57B-54B9-4604-A131-739394F6034C}" dt="2023-06-27T21:54:29.219" v="26" actId="20577"/>
          <ac:spMkLst>
            <pc:docMk/>
            <pc:sldMk cId="2878654863" sldId="274"/>
            <ac:spMk id="23" creationId="{BA132245-3480-F38C-94BB-1C3B206A41D9}"/>
          </ac:spMkLst>
        </pc:spChg>
      </pc:sldChg>
      <pc:sldChg chg="addSp delSp modSp">
        <pc:chgData name="Kellianne Rosemann" userId="QVxaJZfbBDOnOb35xeVpOJ4WuiW1YlBTu3ODWdM3Ydw=" providerId="None" clId="Web-{CB9EA57B-54B9-4604-A131-739394F6034C}" dt="2023-06-27T22:02:18.028" v="296"/>
        <pc:sldMkLst>
          <pc:docMk/>
          <pc:sldMk cId="525961228" sldId="275"/>
        </pc:sldMkLst>
        <pc:spChg chg="del">
          <ac:chgData name="Kellianne Rosemann" userId="QVxaJZfbBDOnOb35xeVpOJ4WuiW1YlBTu3ODWdM3Ydw=" providerId="None" clId="Web-{CB9EA57B-54B9-4604-A131-739394F6034C}" dt="2023-06-27T21:58:33.507" v="73"/>
          <ac:spMkLst>
            <pc:docMk/>
            <pc:sldMk cId="525961228" sldId="275"/>
            <ac:spMk id="3" creationId="{1B1EA5DB-59BE-FF71-8FE6-9F09ABCFEABF}"/>
          </ac:spMkLst>
        </pc:spChg>
        <pc:graphicFrameChg chg="add mod ord modGraphic">
          <ac:chgData name="Kellianne Rosemann" userId="QVxaJZfbBDOnOb35xeVpOJ4WuiW1YlBTu3ODWdM3Ydw=" providerId="None" clId="Web-{CB9EA57B-54B9-4604-A131-739394F6034C}" dt="2023-06-27T22:02:18.028" v="296"/>
          <ac:graphicFrameMkLst>
            <pc:docMk/>
            <pc:sldMk cId="525961228" sldId="275"/>
            <ac:graphicFrameMk id="4" creationId="{640137F9-FBF1-3746-51C3-332DB1E1E7FA}"/>
          </ac:graphicFrameMkLst>
        </pc:graphicFrameChg>
      </pc:sldChg>
      <pc:sldChg chg="modSp">
        <pc:chgData name="Kellianne Rosemann" userId="QVxaJZfbBDOnOb35xeVpOJ4WuiW1YlBTu3ODWdM3Ydw=" providerId="None" clId="Web-{CB9EA57B-54B9-4604-A131-739394F6034C}" dt="2023-06-27T21:54:09.203" v="20" actId="20577"/>
        <pc:sldMkLst>
          <pc:docMk/>
          <pc:sldMk cId="564439980" sldId="276"/>
        </pc:sldMkLst>
        <pc:spChg chg="mod">
          <ac:chgData name="Kellianne Rosemann" userId="QVxaJZfbBDOnOb35xeVpOJ4WuiW1YlBTu3ODWdM3Ydw=" providerId="None" clId="Web-{CB9EA57B-54B9-4604-A131-739394F6034C}" dt="2023-06-27T21:54:09.203" v="20" actId="20577"/>
          <ac:spMkLst>
            <pc:docMk/>
            <pc:sldMk cId="564439980" sldId="276"/>
            <ac:spMk id="2" creationId="{59FD5C95-2D57-6498-4DD2-3645B569BFF7}"/>
          </ac:spMkLst>
        </pc:spChg>
      </pc:sldChg>
      <pc:sldChg chg="modSp">
        <pc:chgData name="Kellianne Rosemann" userId="QVxaJZfbBDOnOb35xeVpOJ4WuiW1YlBTu3ODWdM3Ydw=" providerId="None" clId="Web-{CB9EA57B-54B9-4604-A131-739394F6034C}" dt="2023-06-27T21:54:42.329" v="29" actId="20577"/>
        <pc:sldMkLst>
          <pc:docMk/>
          <pc:sldMk cId="909129684" sldId="279"/>
        </pc:sldMkLst>
        <pc:spChg chg="mod">
          <ac:chgData name="Kellianne Rosemann" userId="QVxaJZfbBDOnOb35xeVpOJ4WuiW1YlBTu3ODWdM3Ydw=" providerId="None" clId="Web-{CB9EA57B-54B9-4604-A131-739394F6034C}" dt="2023-06-27T21:54:42.329" v="29" actId="20577"/>
          <ac:spMkLst>
            <pc:docMk/>
            <pc:sldMk cId="909129684" sldId="279"/>
            <ac:spMk id="18" creationId="{02388917-BA7C-725D-190C-BA95054EB498}"/>
          </ac:spMkLst>
        </pc:spChg>
      </pc:sldChg>
    </pc:docChg>
  </pc:docChgLst>
  <pc:docChgLst>
    <pc:chgData name="Kellianne Rosemann" clId="Web-{47EDA441-88DC-495C-853C-F6FD0447D1EF}"/>
    <pc:docChg chg="addSld modSld">
      <pc:chgData name="Kellianne Rosemann" userId="" providerId="" clId="Web-{47EDA441-88DC-495C-853C-F6FD0447D1EF}" dt="2023-06-27T21:20:52.084" v="28"/>
      <pc:docMkLst>
        <pc:docMk/>
      </pc:docMkLst>
      <pc:sldChg chg="modSp mod modClrScheme chgLayout">
        <pc:chgData name="Kellianne Rosemann" userId="" providerId="" clId="Web-{47EDA441-88DC-495C-853C-F6FD0447D1EF}" dt="2023-06-27T21:08:09.461" v="18" actId="20577"/>
        <pc:sldMkLst>
          <pc:docMk/>
          <pc:sldMk cId="1663780162" sldId="260"/>
        </pc:sldMkLst>
        <pc:spChg chg="mod ord">
          <ac:chgData name="Kellianne Rosemann" userId="" providerId="" clId="Web-{47EDA441-88DC-495C-853C-F6FD0447D1EF}" dt="2023-06-27T21:08:09.461" v="18" actId="20577"/>
          <ac:spMkLst>
            <pc:docMk/>
            <pc:sldMk cId="1663780162" sldId="260"/>
            <ac:spMk id="2" creationId="{09140014-73D5-419B-8867-972BB18D52D4}"/>
          </ac:spMkLst>
        </pc:spChg>
        <pc:spChg chg="mod ord">
          <ac:chgData name="Kellianne Rosemann" userId="" providerId="" clId="Web-{47EDA441-88DC-495C-853C-F6FD0447D1EF}" dt="2023-06-27T21:05:38.849" v="1"/>
          <ac:spMkLst>
            <pc:docMk/>
            <pc:sldMk cId="1663780162" sldId="260"/>
            <ac:spMk id="3" creationId="{A45AD8B9-3719-4696-A80F-16A618C5D134}"/>
          </ac:spMkLst>
        </pc:spChg>
        <pc:spChg chg="mod ord">
          <ac:chgData name="Kellianne Rosemann" userId="" providerId="" clId="Web-{47EDA441-88DC-495C-853C-F6FD0447D1EF}" dt="2023-06-27T21:05:38.849" v="1"/>
          <ac:spMkLst>
            <pc:docMk/>
            <pc:sldMk cId="1663780162" sldId="260"/>
            <ac:spMk id="4" creationId="{33D8731E-4977-402E-8BFD-895B4D0544CC}"/>
          </ac:spMkLst>
        </pc:spChg>
        <pc:spChg chg="mod ord">
          <ac:chgData name="Kellianne Rosemann" userId="" providerId="" clId="Web-{47EDA441-88DC-495C-853C-F6FD0447D1EF}" dt="2023-06-27T21:05:38.849" v="1"/>
          <ac:spMkLst>
            <pc:docMk/>
            <pc:sldMk cId="1663780162" sldId="260"/>
            <ac:spMk id="5" creationId="{91CDEC5F-B8EE-4BC1-843F-13135E6E7AB2}"/>
          </ac:spMkLst>
        </pc:spChg>
        <pc:spChg chg="mod ord">
          <ac:chgData name="Kellianne Rosemann" userId="" providerId="" clId="Web-{47EDA441-88DC-495C-853C-F6FD0447D1EF}" dt="2023-06-27T21:05:38.849" v="1"/>
          <ac:spMkLst>
            <pc:docMk/>
            <pc:sldMk cId="1663780162" sldId="260"/>
            <ac:spMk id="6" creationId="{50B65871-FA95-449A-B8BC-90486DE532EF}"/>
          </ac:spMkLst>
        </pc:spChg>
        <pc:spChg chg="mod ord">
          <ac:chgData name="Kellianne Rosemann" userId="" providerId="" clId="Web-{47EDA441-88DC-495C-853C-F6FD0447D1EF}" dt="2023-06-27T21:05:38.849" v="1"/>
          <ac:spMkLst>
            <pc:docMk/>
            <pc:sldMk cId="1663780162" sldId="260"/>
            <ac:spMk id="7" creationId="{B2A46C4A-D036-4440-BB64-6754F4FF27C1}"/>
          </ac:spMkLst>
        </pc:spChg>
      </pc:sldChg>
      <pc:sldChg chg="addSp delSp modSp">
        <pc:chgData name="Kellianne Rosemann" userId="" providerId="" clId="Web-{47EDA441-88DC-495C-853C-F6FD0447D1EF}" dt="2023-06-27T21:20:52.084" v="28"/>
        <pc:sldMkLst>
          <pc:docMk/>
          <pc:sldMk cId="564439980" sldId="276"/>
        </pc:sldMkLst>
        <pc:spChg chg="del">
          <ac:chgData name="Kellianne Rosemann" userId="" providerId="" clId="Web-{47EDA441-88DC-495C-853C-F6FD0447D1EF}" dt="2023-06-27T21:17:48.049" v="25"/>
          <ac:spMkLst>
            <pc:docMk/>
            <pc:sldMk cId="564439980" sldId="276"/>
            <ac:spMk id="9" creationId="{039F2F2F-284A-DB05-2600-C0F12CF80DDF}"/>
          </ac:spMkLst>
        </pc:spChg>
        <pc:spChg chg="del">
          <ac:chgData name="Kellianne Rosemann" userId="" providerId="" clId="Web-{47EDA441-88DC-495C-853C-F6FD0447D1EF}" dt="2023-06-27T21:17:43.518" v="24"/>
          <ac:spMkLst>
            <pc:docMk/>
            <pc:sldMk cId="564439980" sldId="276"/>
            <ac:spMk id="16" creationId="{E1526F77-88BF-CA63-44CD-8278771255C7}"/>
          </ac:spMkLst>
        </pc:spChg>
        <pc:spChg chg="del">
          <ac:chgData name="Kellianne Rosemann" userId="" providerId="" clId="Web-{47EDA441-88DC-495C-853C-F6FD0447D1EF}" dt="2023-06-27T21:17:40.377" v="23"/>
          <ac:spMkLst>
            <pc:docMk/>
            <pc:sldMk cId="564439980" sldId="276"/>
            <ac:spMk id="18" creationId="{EF7C9220-CEAE-62F9-D248-52530F541D98}"/>
          </ac:spMkLst>
        </pc:spChg>
        <pc:picChg chg="add del mod">
          <ac:chgData name="Kellianne Rosemann" userId="" providerId="" clId="Web-{47EDA441-88DC-495C-853C-F6FD0447D1EF}" dt="2023-06-27T21:12:37.200" v="20"/>
          <ac:picMkLst>
            <pc:docMk/>
            <pc:sldMk cId="564439980" sldId="276"/>
            <ac:picMk id="3" creationId="{2B8B15DD-BA73-6E17-41BD-E074EEF129A9}"/>
          </ac:picMkLst>
        </pc:picChg>
        <pc:picChg chg="add del mod">
          <ac:chgData name="Kellianne Rosemann" userId="" providerId="" clId="Web-{47EDA441-88DC-495C-853C-F6FD0447D1EF}" dt="2023-06-27T21:17:51.268" v="26"/>
          <ac:picMkLst>
            <pc:docMk/>
            <pc:sldMk cId="564439980" sldId="276"/>
            <ac:picMk id="4" creationId="{91DBEAAE-9919-D4B1-210D-33345514FF17}"/>
          </ac:picMkLst>
        </pc:picChg>
        <pc:picChg chg="add del mod">
          <ac:chgData name="Kellianne Rosemann" userId="" providerId="" clId="Web-{47EDA441-88DC-495C-853C-F6FD0447D1EF}" dt="2023-06-27T21:20:52.084" v="28"/>
          <ac:picMkLst>
            <pc:docMk/>
            <pc:sldMk cId="564439980" sldId="276"/>
            <ac:picMk id="5" creationId="{94752849-4A69-1FCF-2718-C6678416C00B}"/>
          </ac:picMkLst>
        </pc:picChg>
      </pc:sldChg>
      <pc:sldChg chg="delSp modSp new">
        <pc:chgData name="Kellianne Rosemann" userId="" providerId="" clId="Web-{47EDA441-88DC-495C-853C-F6FD0447D1EF}" dt="2023-06-27T21:06:31.803" v="15" actId="1076"/>
        <pc:sldMkLst>
          <pc:docMk/>
          <pc:sldMk cId="2181507029" sldId="285"/>
        </pc:sldMkLst>
        <pc:spChg chg="mod">
          <ac:chgData name="Kellianne Rosemann" userId="" providerId="" clId="Web-{47EDA441-88DC-495C-853C-F6FD0447D1EF}" dt="2023-06-27T21:05:50.396" v="5" actId="1076"/>
          <ac:spMkLst>
            <pc:docMk/>
            <pc:sldMk cId="2181507029" sldId="285"/>
            <ac:spMk id="2" creationId="{A8934FDD-9E42-8033-9212-3EA4F3806E76}"/>
          </ac:spMkLst>
        </pc:spChg>
        <pc:spChg chg="mod">
          <ac:chgData name="Kellianne Rosemann" userId="" providerId="" clId="Web-{47EDA441-88DC-495C-853C-F6FD0447D1EF}" dt="2023-06-27T21:06:31.803" v="15" actId="1076"/>
          <ac:spMkLst>
            <pc:docMk/>
            <pc:sldMk cId="2181507029" sldId="285"/>
            <ac:spMk id="3" creationId="{C0896AA3-2D58-1DFF-5B77-287B286DD2C1}"/>
          </ac:spMkLst>
        </pc:spChg>
        <pc:spChg chg="del">
          <ac:chgData name="Kellianne Rosemann" userId="" providerId="" clId="Web-{47EDA441-88DC-495C-853C-F6FD0447D1EF}" dt="2023-06-27T21:06:23.553" v="13"/>
          <ac:spMkLst>
            <pc:docMk/>
            <pc:sldMk cId="2181507029" sldId="285"/>
            <ac:spMk id="5" creationId="{407F8C20-38FF-22D3-A954-7E229CDFB53E}"/>
          </ac:spMkLst>
        </pc:spChg>
        <pc:spChg chg="del">
          <ac:chgData name="Kellianne Rosemann" userId="" providerId="" clId="Web-{47EDA441-88DC-495C-853C-F6FD0447D1EF}" dt="2023-06-27T21:06:27.428" v="14"/>
          <ac:spMkLst>
            <pc:docMk/>
            <pc:sldMk cId="2181507029" sldId="285"/>
            <ac:spMk id="6" creationId="{00321128-4368-4EB0-B812-753AD991B634}"/>
          </ac:spMkLst>
        </pc:spChg>
      </pc:sldChg>
    </pc:docChg>
  </pc:docChgLst>
  <pc:docChgLst>
    <pc:chgData name="Kellianne Rosemann" userId="QVxaJZfbBDOnOb35xeVpOJ4WuiW1YlBTu3ODWdM3Ydw=" providerId="None" clId="Web-{494643A6-CC4C-4F68-AB32-7FFEFCEE7567}"/>
    <pc:docChg chg="addSld delSld modSld">
      <pc:chgData name="Kellianne Rosemann" userId="QVxaJZfbBDOnOb35xeVpOJ4WuiW1YlBTu3ODWdM3Ydw=" providerId="None" clId="Web-{494643A6-CC4C-4F68-AB32-7FFEFCEE7567}" dt="2023-06-28T04:20:41.009" v="90" actId="14100"/>
      <pc:docMkLst>
        <pc:docMk/>
      </pc:docMkLst>
      <pc:sldChg chg="addSp delSp modSp del">
        <pc:chgData name="Kellianne Rosemann" userId="QVxaJZfbBDOnOb35xeVpOJ4WuiW1YlBTu3ODWdM3Ydw=" providerId="None" clId="Web-{494643A6-CC4C-4F68-AB32-7FFEFCEE7567}" dt="2023-06-28T04:18:36.601" v="61"/>
        <pc:sldMkLst>
          <pc:docMk/>
          <pc:sldMk cId="1663780162" sldId="260"/>
        </pc:sldMkLst>
        <pc:spChg chg="mod">
          <ac:chgData name="Kellianne Rosemann" userId="QVxaJZfbBDOnOb35xeVpOJ4WuiW1YlBTu3ODWdM3Ydw=" providerId="None" clId="Web-{494643A6-CC4C-4F68-AB32-7FFEFCEE7567}" dt="2023-06-28T04:18:19.601" v="60" actId="20577"/>
          <ac:spMkLst>
            <pc:docMk/>
            <pc:sldMk cId="1663780162" sldId="260"/>
            <ac:spMk id="2" creationId="{09140014-73D5-419B-8867-972BB18D52D4}"/>
          </ac:spMkLst>
        </pc:spChg>
        <pc:spChg chg="del">
          <ac:chgData name="Kellianne Rosemann" userId="QVxaJZfbBDOnOb35xeVpOJ4WuiW1YlBTu3ODWdM3Ydw=" providerId="None" clId="Web-{494643A6-CC4C-4F68-AB32-7FFEFCEE7567}" dt="2023-06-28T04:17:02.412" v="43"/>
          <ac:spMkLst>
            <pc:docMk/>
            <pc:sldMk cId="1663780162" sldId="260"/>
            <ac:spMk id="3" creationId="{A45AD8B9-3719-4696-A80F-16A618C5D134}"/>
          </ac:spMkLst>
        </pc:spChg>
        <pc:spChg chg="del">
          <ac:chgData name="Kellianne Rosemann" userId="QVxaJZfbBDOnOb35xeVpOJ4WuiW1YlBTu3ODWdM3Ydw=" providerId="None" clId="Web-{494643A6-CC4C-4F68-AB32-7FFEFCEE7567}" dt="2023-06-28T04:17:08.740" v="44"/>
          <ac:spMkLst>
            <pc:docMk/>
            <pc:sldMk cId="1663780162" sldId="260"/>
            <ac:spMk id="4" creationId="{33D8731E-4977-402E-8BFD-895B4D0544CC}"/>
          </ac:spMkLst>
        </pc:spChg>
        <pc:spChg chg="del">
          <ac:chgData name="Kellianne Rosemann" userId="QVxaJZfbBDOnOb35xeVpOJ4WuiW1YlBTu3ODWdM3Ydw=" providerId="None" clId="Web-{494643A6-CC4C-4F68-AB32-7FFEFCEE7567}" dt="2023-06-28T04:17:19.756" v="47"/>
          <ac:spMkLst>
            <pc:docMk/>
            <pc:sldMk cId="1663780162" sldId="260"/>
            <ac:spMk id="5" creationId="{91CDEC5F-B8EE-4BC1-843F-13135E6E7AB2}"/>
          </ac:spMkLst>
        </pc:spChg>
        <pc:spChg chg="del">
          <ac:chgData name="Kellianne Rosemann" userId="QVxaJZfbBDOnOb35xeVpOJ4WuiW1YlBTu3ODWdM3Ydw=" providerId="None" clId="Web-{494643A6-CC4C-4F68-AB32-7FFEFCEE7567}" dt="2023-06-28T04:17:29.928" v="49"/>
          <ac:spMkLst>
            <pc:docMk/>
            <pc:sldMk cId="1663780162" sldId="260"/>
            <ac:spMk id="6" creationId="{50B65871-FA95-449A-B8BC-90486DE532EF}"/>
          </ac:spMkLst>
        </pc:spChg>
        <pc:spChg chg="add del mod">
          <ac:chgData name="Kellianne Rosemann" userId="QVxaJZfbBDOnOb35xeVpOJ4WuiW1YlBTu3ODWdM3Ydw=" providerId="None" clId="Web-{494643A6-CC4C-4F68-AB32-7FFEFCEE7567}" dt="2023-06-28T04:17:11.256" v="45"/>
          <ac:spMkLst>
            <pc:docMk/>
            <pc:sldMk cId="1663780162" sldId="260"/>
            <ac:spMk id="9" creationId="{DFDB921B-DB18-3C32-10AF-063A0C79BD0D}"/>
          </ac:spMkLst>
        </pc:spChg>
        <pc:spChg chg="add del mod">
          <ac:chgData name="Kellianne Rosemann" userId="QVxaJZfbBDOnOb35xeVpOJ4WuiW1YlBTu3ODWdM3Ydw=" providerId="None" clId="Web-{494643A6-CC4C-4F68-AB32-7FFEFCEE7567}" dt="2023-06-28T04:17:13.553" v="46"/>
          <ac:spMkLst>
            <pc:docMk/>
            <pc:sldMk cId="1663780162" sldId="260"/>
            <ac:spMk id="11" creationId="{6045DBAB-8F81-B81C-93A8-C9C45516D8C0}"/>
          </ac:spMkLst>
        </pc:spChg>
        <pc:spChg chg="add del mod">
          <ac:chgData name="Kellianne Rosemann" userId="QVxaJZfbBDOnOb35xeVpOJ4WuiW1YlBTu3ODWdM3Ydw=" providerId="None" clId="Web-{494643A6-CC4C-4F68-AB32-7FFEFCEE7567}" dt="2023-06-28T04:17:26.678" v="48"/>
          <ac:spMkLst>
            <pc:docMk/>
            <pc:sldMk cId="1663780162" sldId="260"/>
            <ac:spMk id="13" creationId="{8773BB82-D572-0493-C917-638963C21BB4}"/>
          </ac:spMkLst>
        </pc:spChg>
        <pc:spChg chg="add del mod">
          <ac:chgData name="Kellianne Rosemann" userId="QVxaJZfbBDOnOb35xeVpOJ4WuiW1YlBTu3ODWdM3Ydw=" providerId="None" clId="Web-{494643A6-CC4C-4F68-AB32-7FFEFCEE7567}" dt="2023-06-28T04:17:31.819" v="50"/>
          <ac:spMkLst>
            <pc:docMk/>
            <pc:sldMk cId="1663780162" sldId="260"/>
            <ac:spMk id="15" creationId="{42AE09E6-7D42-DBF2-010B-DE1B44D36310}"/>
          </ac:spMkLst>
        </pc:spChg>
      </pc:sldChg>
      <pc:sldChg chg="addSp delSp modSp">
        <pc:chgData name="Kellianne Rosemann" userId="QVxaJZfbBDOnOb35xeVpOJ4WuiW1YlBTu3ODWdM3Ydw=" providerId="None" clId="Web-{494643A6-CC4C-4F68-AB32-7FFEFCEE7567}" dt="2023-06-28T04:08:46.541" v="16" actId="14100"/>
        <pc:sldMkLst>
          <pc:docMk/>
          <pc:sldMk cId="564439980" sldId="276"/>
        </pc:sldMkLst>
        <pc:spChg chg="mod">
          <ac:chgData name="Kellianne Rosemann" userId="QVxaJZfbBDOnOb35xeVpOJ4WuiW1YlBTu3ODWdM3Ydw=" providerId="None" clId="Web-{494643A6-CC4C-4F68-AB32-7FFEFCEE7567}" dt="2023-06-28T04:08:42.525" v="15" actId="1076"/>
          <ac:spMkLst>
            <pc:docMk/>
            <pc:sldMk cId="564439980" sldId="276"/>
            <ac:spMk id="2" creationId="{59FD5C95-2D57-6498-4DD2-3645B569BFF7}"/>
          </ac:spMkLst>
        </pc:spChg>
        <pc:picChg chg="add del mod">
          <ac:chgData name="Kellianne Rosemann" userId="QVxaJZfbBDOnOb35xeVpOJ4WuiW1YlBTu3ODWdM3Ydw=" providerId="None" clId="Web-{494643A6-CC4C-4F68-AB32-7FFEFCEE7567}" dt="2023-06-28T03:45:35.045" v="1"/>
          <ac:picMkLst>
            <pc:docMk/>
            <pc:sldMk cId="564439980" sldId="276"/>
            <ac:picMk id="3" creationId="{ACA2CB69-7F79-7799-A62F-2797385AAA97}"/>
          </ac:picMkLst>
        </pc:picChg>
        <pc:picChg chg="add mod">
          <ac:chgData name="Kellianne Rosemann" userId="QVxaJZfbBDOnOb35xeVpOJ4WuiW1YlBTu3ODWdM3Ydw=" providerId="None" clId="Web-{494643A6-CC4C-4F68-AB32-7FFEFCEE7567}" dt="2023-06-28T04:08:46.541" v="16" actId="14100"/>
          <ac:picMkLst>
            <pc:docMk/>
            <pc:sldMk cId="564439980" sldId="276"/>
            <ac:picMk id="4" creationId="{AF383B96-9ADE-2DB6-3936-FDBC258E2A7D}"/>
          </ac:picMkLst>
        </pc:picChg>
      </pc:sldChg>
      <pc:sldChg chg="addSp delSp modSp new">
        <pc:chgData name="Kellianne Rosemann" userId="QVxaJZfbBDOnOb35xeVpOJ4WuiW1YlBTu3ODWdM3Ydw=" providerId="None" clId="Web-{494643A6-CC4C-4F68-AB32-7FFEFCEE7567}" dt="2023-06-28T04:09:57.167" v="29" actId="14100"/>
        <pc:sldMkLst>
          <pc:docMk/>
          <pc:sldMk cId="1792403695" sldId="286"/>
        </pc:sldMkLst>
        <pc:spChg chg="del">
          <ac:chgData name="Kellianne Rosemann" userId="QVxaJZfbBDOnOb35xeVpOJ4WuiW1YlBTu3ODWdM3Ydw=" providerId="None" clId="Web-{494643A6-CC4C-4F68-AB32-7FFEFCEE7567}" dt="2023-06-28T04:09:05.026" v="18"/>
          <ac:spMkLst>
            <pc:docMk/>
            <pc:sldMk cId="1792403695" sldId="286"/>
            <ac:spMk id="2" creationId="{0E03549C-36D4-8478-A48F-B4EA4EDCC5AF}"/>
          </ac:spMkLst>
        </pc:spChg>
        <pc:spChg chg="del">
          <ac:chgData name="Kellianne Rosemann" userId="QVxaJZfbBDOnOb35xeVpOJ4WuiW1YlBTu3ODWdM3Ydw=" providerId="None" clId="Web-{494643A6-CC4C-4F68-AB32-7FFEFCEE7567}" dt="2023-06-28T04:09:10.385" v="20"/>
          <ac:spMkLst>
            <pc:docMk/>
            <pc:sldMk cId="1792403695" sldId="286"/>
            <ac:spMk id="4" creationId="{7764A70B-BE15-A1F7-E89F-A518F4E449A6}"/>
          </ac:spMkLst>
        </pc:spChg>
        <pc:spChg chg="del">
          <ac:chgData name="Kellianne Rosemann" userId="QVxaJZfbBDOnOb35xeVpOJ4WuiW1YlBTu3ODWdM3Ydw=" providerId="None" clId="Web-{494643A6-CC4C-4F68-AB32-7FFEFCEE7567}" dt="2023-06-28T04:09:14.385" v="21"/>
          <ac:spMkLst>
            <pc:docMk/>
            <pc:sldMk cId="1792403695" sldId="286"/>
            <ac:spMk id="5" creationId="{BE9D94BB-ED3F-0716-737B-18755A94BB12}"/>
          </ac:spMkLst>
        </pc:spChg>
        <pc:spChg chg="del">
          <ac:chgData name="Kellianne Rosemann" userId="QVxaJZfbBDOnOb35xeVpOJ4WuiW1YlBTu3ODWdM3Ydw=" providerId="None" clId="Web-{494643A6-CC4C-4F68-AB32-7FFEFCEE7567}" dt="2023-06-28T04:09:07.510" v="19"/>
          <ac:spMkLst>
            <pc:docMk/>
            <pc:sldMk cId="1792403695" sldId="286"/>
            <ac:spMk id="6" creationId="{0810DF28-813A-EFA9-8176-B304D7EFCFED}"/>
          </ac:spMkLst>
        </pc:spChg>
        <pc:picChg chg="add mod">
          <ac:chgData name="Kellianne Rosemann" userId="QVxaJZfbBDOnOb35xeVpOJ4WuiW1YlBTu3ODWdM3Ydw=" providerId="None" clId="Web-{494643A6-CC4C-4F68-AB32-7FFEFCEE7567}" dt="2023-06-28T04:09:36.214" v="25" actId="14100"/>
          <ac:picMkLst>
            <pc:docMk/>
            <pc:sldMk cId="1792403695" sldId="286"/>
            <ac:picMk id="7" creationId="{CFF1C33A-9D46-2383-800A-1A775CDF977C}"/>
          </ac:picMkLst>
        </pc:picChg>
        <pc:picChg chg="add mod">
          <ac:chgData name="Kellianne Rosemann" userId="QVxaJZfbBDOnOb35xeVpOJ4WuiW1YlBTu3ODWdM3Ydw=" providerId="None" clId="Web-{494643A6-CC4C-4F68-AB32-7FFEFCEE7567}" dt="2023-06-28T04:09:57.167" v="29" actId="14100"/>
          <ac:picMkLst>
            <pc:docMk/>
            <pc:sldMk cId="1792403695" sldId="286"/>
            <ac:picMk id="8" creationId="{3FFC2214-F2F7-01A0-CDD0-BDFFDBD3711E}"/>
          </ac:picMkLst>
        </pc:picChg>
      </pc:sldChg>
      <pc:sldChg chg="delSp modSp new">
        <pc:chgData name="Kellianne Rosemann" userId="QVxaJZfbBDOnOb35xeVpOJ4WuiW1YlBTu3ODWdM3Ydw=" providerId="None" clId="Web-{494643A6-CC4C-4F68-AB32-7FFEFCEE7567}" dt="2023-06-28T04:12:18.533" v="42" actId="20577"/>
        <pc:sldMkLst>
          <pc:docMk/>
          <pc:sldMk cId="323622240" sldId="287"/>
        </pc:sldMkLst>
        <pc:spChg chg="mod">
          <ac:chgData name="Kellianne Rosemann" userId="QVxaJZfbBDOnOb35xeVpOJ4WuiW1YlBTu3ODWdM3Ydw=" providerId="None" clId="Web-{494643A6-CC4C-4F68-AB32-7FFEFCEE7567}" dt="2023-06-28T04:12:18.533" v="42" actId="20577"/>
          <ac:spMkLst>
            <pc:docMk/>
            <pc:sldMk cId="323622240" sldId="287"/>
            <ac:spMk id="2" creationId="{B4958D02-549A-6BA6-16BB-5D238E927959}"/>
          </ac:spMkLst>
        </pc:spChg>
        <pc:spChg chg="del">
          <ac:chgData name="Kellianne Rosemann" userId="QVxaJZfbBDOnOb35xeVpOJ4WuiW1YlBTu3ODWdM3Ydw=" providerId="None" clId="Web-{494643A6-CC4C-4F68-AB32-7FFEFCEE7567}" dt="2023-06-28T04:11:59.075" v="37"/>
          <ac:spMkLst>
            <pc:docMk/>
            <pc:sldMk cId="323622240" sldId="287"/>
            <ac:spMk id="3" creationId="{EFBE76CA-22F3-A8EA-D049-82329F4F3FE6}"/>
          </ac:spMkLst>
        </pc:spChg>
        <pc:spChg chg="del">
          <ac:chgData name="Kellianne Rosemann" userId="QVxaJZfbBDOnOb35xeVpOJ4WuiW1YlBTu3ODWdM3Ydw=" providerId="None" clId="Web-{494643A6-CC4C-4F68-AB32-7FFEFCEE7567}" dt="2023-06-28T04:12:04.450" v="38"/>
          <ac:spMkLst>
            <pc:docMk/>
            <pc:sldMk cId="323622240" sldId="287"/>
            <ac:spMk id="5" creationId="{CE032196-93D5-6288-715D-2B8781E62330}"/>
          </ac:spMkLst>
        </pc:spChg>
        <pc:spChg chg="del">
          <ac:chgData name="Kellianne Rosemann" userId="QVxaJZfbBDOnOb35xeVpOJ4WuiW1YlBTu3ODWdM3Ydw=" providerId="None" clId="Web-{494643A6-CC4C-4F68-AB32-7FFEFCEE7567}" dt="2023-06-28T04:12:08.044" v="39"/>
          <ac:spMkLst>
            <pc:docMk/>
            <pc:sldMk cId="323622240" sldId="287"/>
            <ac:spMk id="6" creationId="{78625F3F-D4D3-5E7F-8469-D6C485E57BC1}"/>
          </ac:spMkLst>
        </pc:spChg>
      </pc:sldChg>
      <pc:sldChg chg="addSp delSp modSp new">
        <pc:chgData name="Kellianne Rosemann" userId="QVxaJZfbBDOnOb35xeVpOJ4WuiW1YlBTu3ODWdM3Ydw=" providerId="None" clId="Web-{494643A6-CC4C-4F68-AB32-7FFEFCEE7567}" dt="2023-06-28T04:20:41.009" v="90" actId="14100"/>
        <pc:sldMkLst>
          <pc:docMk/>
          <pc:sldMk cId="1174837240" sldId="288"/>
        </pc:sldMkLst>
        <pc:spChg chg="mod">
          <ac:chgData name="Kellianne Rosemann" userId="QVxaJZfbBDOnOb35xeVpOJ4WuiW1YlBTu3ODWdM3Ydw=" providerId="None" clId="Web-{494643A6-CC4C-4F68-AB32-7FFEFCEE7567}" dt="2023-06-28T04:20:41.009" v="90" actId="14100"/>
          <ac:spMkLst>
            <pc:docMk/>
            <pc:sldMk cId="1174837240" sldId="288"/>
            <ac:spMk id="2" creationId="{804CC558-93C2-0BA2-AAAE-7AF5E5678597}"/>
          </ac:spMkLst>
        </pc:spChg>
        <pc:spChg chg="del">
          <ac:chgData name="Kellianne Rosemann" userId="QVxaJZfbBDOnOb35xeVpOJ4WuiW1YlBTu3ODWdM3Ydw=" providerId="None" clId="Web-{494643A6-CC4C-4F68-AB32-7FFEFCEE7567}" dt="2023-06-28T04:19:44.883" v="75"/>
          <ac:spMkLst>
            <pc:docMk/>
            <pc:sldMk cId="1174837240" sldId="288"/>
            <ac:spMk id="4" creationId="{4BB45FB8-C266-0DD5-5500-6816E5E9E53D}"/>
          </ac:spMkLst>
        </pc:spChg>
        <pc:spChg chg="del">
          <ac:chgData name="Kellianne Rosemann" userId="QVxaJZfbBDOnOb35xeVpOJ4WuiW1YlBTu3ODWdM3Ydw=" providerId="None" clId="Web-{494643A6-CC4C-4F68-AB32-7FFEFCEE7567}" dt="2023-06-28T04:19:48.508" v="76"/>
          <ac:spMkLst>
            <pc:docMk/>
            <pc:sldMk cId="1174837240" sldId="288"/>
            <ac:spMk id="5" creationId="{94866983-0A87-1932-C910-C88ED30D47B7}"/>
          </ac:spMkLst>
        </pc:spChg>
        <pc:spChg chg="del">
          <ac:chgData name="Kellianne Rosemann" userId="QVxaJZfbBDOnOb35xeVpOJ4WuiW1YlBTu3ODWdM3Ydw=" providerId="None" clId="Web-{494643A6-CC4C-4F68-AB32-7FFEFCEE7567}" dt="2023-06-28T04:19:38.414" v="74"/>
          <ac:spMkLst>
            <pc:docMk/>
            <pc:sldMk cId="1174837240" sldId="288"/>
            <ac:spMk id="6" creationId="{E7E0C19C-DE02-B3FE-ECD1-832A8009393A}"/>
          </ac:spMkLst>
        </pc:spChg>
        <pc:picChg chg="add mod">
          <ac:chgData name="Kellianne Rosemann" userId="QVxaJZfbBDOnOb35xeVpOJ4WuiW1YlBTu3ODWdM3Ydw=" providerId="None" clId="Web-{494643A6-CC4C-4F68-AB32-7FFEFCEE7567}" dt="2023-06-28T04:20:28.149" v="82" actId="14100"/>
          <ac:picMkLst>
            <pc:docMk/>
            <pc:sldMk cId="1174837240" sldId="288"/>
            <ac:picMk id="7" creationId="{18517B52-CDA9-F8FB-E292-0A74C4BADEA8}"/>
          </ac:picMkLst>
        </pc:picChg>
      </pc:sldChg>
    </pc:docChg>
  </pc:docChgLst>
  <pc:docChgLst>
    <pc:chgData name="Kellianne Rosemann" clId="Web-{D2572B8E-969B-4285-9273-3247F225868B}"/>
    <pc:docChg chg="addSld modSld">
      <pc:chgData name="Kellianne Rosemann" userId="" providerId="" clId="Web-{D2572B8E-969B-4285-9273-3247F225868B}" dt="2023-06-28T15:58:37.610" v="195" actId="20577"/>
      <pc:docMkLst>
        <pc:docMk/>
      </pc:docMkLst>
      <pc:sldChg chg="addSp modSp">
        <pc:chgData name="Kellianne Rosemann" userId="" providerId="" clId="Web-{D2572B8E-969B-4285-9273-3247F225868B}" dt="2023-06-28T15:58:25.360" v="194" actId="1076"/>
        <pc:sldMkLst>
          <pc:docMk/>
          <pc:sldMk cId="1429429409" sldId="261"/>
        </pc:sldMkLst>
        <pc:spChg chg="mod">
          <ac:chgData name="Kellianne Rosemann" userId="" providerId="" clId="Web-{D2572B8E-969B-4285-9273-3247F225868B}" dt="2023-06-28T15:58:09.422" v="190" actId="20577"/>
          <ac:spMkLst>
            <pc:docMk/>
            <pc:sldMk cId="1429429409" sldId="261"/>
            <ac:spMk id="2" creationId="{C4CA0637-CCAA-425E-A57A-6205AFDC8B8C}"/>
          </ac:spMkLst>
        </pc:spChg>
        <pc:spChg chg="add mod">
          <ac:chgData name="Kellianne Rosemann" userId="" providerId="" clId="Web-{D2572B8E-969B-4285-9273-3247F225868B}" dt="2023-06-28T15:58:25.360" v="194" actId="1076"/>
          <ac:spMkLst>
            <pc:docMk/>
            <pc:sldMk cId="1429429409" sldId="261"/>
            <ac:spMk id="3" creationId="{7015429C-904A-36E4-B411-8E5FD16C4150}"/>
          </ac:spMkLst>
        </pc:spChg>
      </pc:sldChg>
      <pc:sldChg chg="addSp delSp modSp">
        <pc:chgData name="Kellianne Rosemann" userId="" providerId="" clId="Web-{D2572B8E-969B-4285-9273-3247F225868B}" dt="2023-06-28T15:57:01.467" v="179" actId="1076"/>
        <pc:sldMkLst>
          <pc:docMk/>
          <pc:sldMk cId="909129684" sldId="279"/>
        </pc:sldMkLst>
        <pc:spChg chg="mod">
          <ac:chgData name="Kellianne Rosemann" userId="" providerId="" clId="Web-{D2572B8E-969B-4285-9273-3247F225868B}" dt="2023-06-28T15:57:01.467" v="179" actId="1076"/>
          <ac:spMkLst>
            <pc:docMk/>
            <pc:sldMk cId="909129684" sldId="279"/>
            <ac:spMk id="18" creationId="{02388917-BA7C-725D-190C-BA95054EB498}"/>
          </ac:spMkLst>
        </pc:spChg>
        <pc:spChg chg="del">
          <ac:chgData name="Kellianne Rosemann" userId="" providerId="" clId="Web-{D2572B8E-969B-4285-9273-3247F225868B}" dt="2023-06-28T15:55:22.761" v="169"/>
          <ac:spMkLst>
            <pc:docMk/>
            <pc:sldMk cId="909129684" sldId="279"/>
            <ac:spMk id="19" creationId="{FA0F4F70-E755-7274-805C-42F19067181D}"/>
          </ac:spMkLst>
        </pc:spChg>
        <pc:picChg chg="add mod">
          <ac:chgData name="Kellianne Rosemann" userId="" providerId="" clId="Web-{D2572B8E-969B-4285-9273-3247F225868B}" dt="2023-06-28T15:56:20.122" v="178" actId="1076"/>
          <ac:picMkLst>
            <pc:docMk/>
            <pc:sldMk cId="909129684" sldId="279"/>
            <ac:picMk id="2" creationId="{2C4DC42E-FFB5-9F20-2B43-E710B5CEB980}"/>
          </ac:picMkLst>
        </pc:picChg>
      </pc:sldChg>
      <pc:sldChg chg="modSp">
        <pc:chgData name="Kellianne Rosemann" userId="" providerId="" clId="Web-{D2572B8E-969B-4285-9273-3247F225868B}" dt="2023-06-28T15:58:37.610" v="195" actId="20577"/>
        <pc:sldMkLst>
          <pc:docMk/>
          <pc:sldMk cId="3333937568" sldId="289"/>
        </pc:sldMkLst>
        <pc:spChg chg="mod">
          <ac:chgData name="Kellianne Rosemann" userId="" providerId="" clId="Web-{D2572B8E-969B-4285-9273-3247F225868B}" dt="2023-06-28T15:58:37.610" v="195" actId="20577"/>
          <ac:spMkLst>
            <pc:docMk/>
            <pc:sldMk cId="3333937568" sldId="289"/>
            <ac:spMk id="2" creationId="{CDE9044B-9183-DAE0-3A0E-6EC561D66977}"/>
          </ac:spMkLst>
        </pc:spChg>
      </pc:sldChg>
      <pc:sldChg chg="modSp">
        <pc:chgData name="Kellianne Rosemann" userId="" providerId="" clId="Web-{D2572B8E-969B-4285-9273-3247F225868B}" dt="2023-06-28T15:24:50.092" v="168" actId="20577"/>
        <pc:sldMkLst>
          <pc:docMk/>
          <pc:sldMk cId="3348905124" sldId="291"/>
        </pc:sldMkLst>
        <pc:spChg chg="mod">
          <ac:chgData name="Kellianne Rosemann" userId="" providerId="" clId="Web-{D2572B8E-969B-4285-9273-3247F225868B}" dt="2023-06-28T15:24:50.092" v="168" actId="20577"/>
          <ac:spMkLst>
            <pc:docMk/>
            <pc:sldMk cId="3348905124" sldId="291"/>
            <ac:spMk id="2" creationId="{9DA41311-BD00-6E35-E80E-7CAA7807B324}"/>
          </ac:spMkLst>
        </pc:spChg>
      </pc:sldChg>
      <pc:sldChg chg="addSp delSp modSp new">
        <pc:chgData name="Kellianne Rosemann" userId="" providerId="" clId="Web-{D2572B8E-969B-4285-9273-3247F225868B}" dt="2023-06-28T15:21:59.262" v="112" actId="1076"/>
        <pc:sldMkLst>
          <pc:docMk/>
          <pc:sldMk cId="1225875204" sldId="292"/>
        </pc:sldMkLst>
        <pc:spChg chg="del">
          <ac:chgData name="Kellianne Rosemann" userId="" providerId="" clId="Web-{D2572B8E-969B-4285-9273-3247F225868B}" dt="2023-06-28T15:12:28.757" v="1"/>
          <ac:spMkLst>
            <pc:docMk/>
            <pc:sldMk cId="1225875204" sldId="292"/>
            <ac:spMk id="2" creationId="{09F3FBC4-FBE2-D972-9D4D-3F68A78D9519}"/>
          </ac:spMkLst>
        </pc:spChg>
        <pc:spChg chg="del">
          <ac:chgData name="Kellianne Rosemann" userId="" providerId="" clId="Web-{D2572B8E-969B-4285-9273-3247F225868B}" dt="2023-06-28T15:12:32.523" v="3"/>
          <ac:spMkLst>
            <pc:docMk/>
            <pc:sldMk cId="1225875204" sldId="292"/>
            <ac:spMk id="4" creationId="{9B707B43-A922-D7E3-AB25-5780D2A30A1D}"/>
          </ac:spMkLst>
        </pc:spChg>
        <pc:spChg chg="del">
          <ac:chgData name="Kellianne Rosemann" userId="" providerId="" clId="Web-{D2572B8E-969B-4285-9273-3247F225868B}" dt="2023-06-28T15:12:34.257" v="4"/>
          <ac:spMkLst>
            <pc:docMk/>
            <pc:sldMk cId="1225875204" sldId="292"/>
            <ac:spMk id="5" creationId="{0C125CD6-D35B-204A-3514-9F755DB1D6EA}"/>
          </ac:spMkLst>
        </pc:spChg>
        <pc:spChg chg="del">
          <ac:chgData name="Kellianne Rosemann" userId="" providerId="" clId="Web-{D2572B8E-969B-4285-9273-3247F225868B}" dt="2023-06-28T15:12:30.116" v="2"/>
          <ac:spMkLst>
            <pc:docMk/>
            <pc:sldMk cId="1225875204" sldId="292"/>
            <ac:spMk id="6" creationId="{120F94A7-F013-0C7B-4DB7-458436BAA6D2}"/>
          </ac:spMkLst>
        </pc:spChg>
        <pc:spChg chg="add mod">
          <ac:chgData name="Kellianne Rosemann" userId="" providerId="" clId="Web-{D2572B8E-969B-4285-9273-3247F225868B}" dt="2023-06-28T15:18:25.370" v="103" actId="20577"/>
          <ac:spMkLst>
            <pc:docMk/>
            <pc:sldMk cId="1225875204" sldId="292"/>
            <ac:spMk id="10" creationId="{9DA3E608-491D-3BBC-DC9B-DD22B6B15945}"/>
          </ac:spMkLst>
        </pc:spChg>
        <pc:spChg chg="add mod">
          <ac:chgData name="Kellianne Rosemann" userId="" providerId="" clId="Web-{D2572B8E-969B-4285-9273-3247F225868B}" dt="2023-06-28T15:20:34.793" v="108" actId="1076"/>
          <ac:spMkLst>
            <pc:docMk/>
            <pc:sldMk cId="1225875204" sldId="292"/>
            <ac:spMk id="11" creationId="{216AA55F-14D0-EDC0-F81F-6990A66A827E}"/>
          </ac:spMkLst>
        </pc:spChg>
        <pc:spChg chg="add mod">
          <ac:chgData name="Kellianne Rosemann" userId="" providerId="" clId="Web-{D2572B8E-969B-4285-9273-3247F225868B}" dt="2023-06-28T15:18:08.979" v="95" actId="20577"/>
          <ac:spMkLst>
            <pc:docMk/>
            <pc:sldMk cId="1225875204" sldId="292"/>
            <ac:spMk id="12" creationId="{D4E6AFE8-9BBC-BB5F-7625-FBDA025FF414}"/>
          </ac:spMkLst>
        </pc:spChg>
        <pc:picChg chg="add mod">
          <ac:chgData name="Kellianne Rosemann" userId="" providerId="" clId="Web-{D2572B8E-969B-4285-9273-3247F225868B}" dt="2023-06-28T15:13:46.383" v="18" actId="14100"/>
          <ac:picMkLst>
            <pc:docMk/>
            <pc:sldMk cId="1225875204" sldId="292"/>
            <ac:picMk id="7" creationId="{D2EF1E8B-084D-BC23-CEE1-D7CFB988E04B}"/>
          </ac:picMkLst>
        </pc:picChg>
        <pc:picChg chg="add mod">
          <ac:chgData name="Kellianne Rosemann" userId="" providerId="" clId="Web-{D2572B8E-969B-4285-9273-3247F225868B}" dt="2023-06-28T15:14:09.320" v="23" actId="1076"/>
          <ac:picMkLst>
            <pc:docMk/>
            <pc:sldMk cId="1225875204" sldId="292"/>
            <ac:picMk id="8" creationId="{32BD97B3-84A4-A03E-2556-A5585B5DD31E}"/>
          </ac:picMkLst>
        </pc:picChg>
        <pc:picChg chg="add mod">
          <ac:chgData name="Kellianne Rosemann" userId="" providerId="" clId="Web-{D2572B8E-969B-4285-9273-3247F225868B}" dt="2023-06-28T15:14:11.820" v="24" actId="14100"/>
          <ac:picMkLst>
            <pc:docMk/>
            <pc:sldMk cId="1225875204" sldId="292"/>
            <ac:picMk id="9" creationId="{71BCB407-6E00-F3E4-FEFF-95B394F373B6}"/>
          </ac:picMkLst>
        </pc:picChg>
        <pc:picChg chg="add mod">
          <ac:chgData name="Kellianne Rosemann" userId="" providerId="" clId="Web-{D2572B8E-969B-4285-9273-3247F225868B}" dt="2023-06-28T15:19:39.933" v="105" actId="1076"/>
          <ac:picMkLst>
            <pc:docMk/>
            <pc:sldMk cId="1225875204" sldId="292"/>
            <ac:picMk id="13" creationId="{207D8040-C959-16E3-0114-31268B2D6C11}"/>
          </ac:picMkLst>
        </pc:picChg>
        <pc:picChg chg="add mod">
          <ac:chgData name="Kellianne Rosemann" userId="" providerId="" clId="Web-{D2572B8E-969B-4285-9273-3247F225868B}" dt="2023-06-28T15:20:44.480" v="110" actId="1076"/>
          <ac:picMkLst>
            <pc:docMk/>
            <pc:sldMk cId="1225875204" sldId="292"/>
            <ac:picMk id="14" creationId="{F8BFD964-8765-5D47-62E7-6FA4FB26C193}"/>
          </ac:picMkLst>
        </pc:picChg>
        <pc:picChg chg="add mod">
          <ac:chgData name="Kellianne Rosemann" userId="" providerId="" clId="Web-{D2572B8E-969B-4285-9273-3247F225868B}" dt="2023-06-28T15:21:59.262" v="112" actId="1076"/>
          <ac:picMkLst>
            <pc:docMk/>
            <pc:sldMk cId="1225875204" sldId="292"/>
            <ac:picMk id="15" creationId="{C60E0F62-B13B-08A4-92CE-622D968D2BB5}"/>
          </ac:picMkLst>
        </pc:picChg>
      </pc:sldChg>
    </pc:docChg>
  </pc:docChgLst>
  <pc:docChgLst>
    <pc:chgData name="Kellianne Rosemann" userId="QVxaJZfbBDOnOb35xeVpOJ4WuiW1YlBTu3ODWdM3Ydw=" providerId="None" clId="Web-{9ADA52D7-DCD9-4D33-8CC2-9D367CEC2CCE}"/>
    <pc:docChg chg="addSld delSld modSld">
      <pc:chgData name="Kellianne Rosemann" userId="QVxaJZfbBDOnOb35xeVpOJ4WuiW1YlBTu3ODWdM3Ydw=" providerId="None" clId="Web-{9ADA52D7-DCD9-4D33-8CC2-9D367CEC2CCE}" dt="2023-06-27T19:17:00.494" v="497"/>
      <pc:docMkLst>
        <pc:docMk/>
      </pc:docMkLst>
      <pc:sldChg chg="delSp">
        <pc:chgData name="Kellianne Rosemann" userId="QVxaJZfbBDOnOb35xeVpOJ4WuiW1YlBTu3ODWdM3Ydw=" providerId="None" clId="Web-{9ADA52D7-DCD9-4D33-8CC2-9D367CEC2CCE}" dt="2023-06-27T19:15:59.430" v="484"/>
        <pc:sldMkLst>
          <pc:docMk/>
          <pc:sldMk cId="3571516367" sldId="258"/>
        </pc:sldMkLst>
        <pc:spChg chg="del">
          <ac:chgData name="Kellianne Rosemann" userId="QVxaJZfbBDOnOb35xeVpOJ4WuiW1YlBTu3ODWdM3Ydw=" providerId="None" clId="Web-{9ADA52D7-DCD9-4D33-8CC2-9D367CEC2CCE}" dt="2023-06-27T19:15:56.211" v="483"/>
          <ac:spMkLst>
            <pc:docMk/>
            <pc:sldMk cId="3571516367" sldId="258"/>
            <ac:spMk id="5" creationId="{8D51ED20-04D4-4894-B0C2-9C541A61A734}"/>
          </ac:spMkLst>
        </pc:spChg>
        <pc:spChg chg="del">
          <ac:chgData name="Kellianne Rosemann" userId="QVxaJZfbBDOnOb35xeVpOJ4WuiW1YlBTu3ODWdM3Ydw=" providerId="None" clId="Web-{9ADA52D7-DCD9-4D33-8CC2-9D367CEC2CCE}" dt="2023-06-27T19:15:59.430" v="484"/>
          <ac:spMkLst>
            <pc:docMk/>
            <pc:sldMk cId="3571516367" sldId="258"/>
            <ac:spMk id="6" creationId="{7BC1787E-7110-4989-B0B8-DD4E0ACC09DF}"/>
          </ac:spMkLst>
        </pc:spChg>
      </pc:sldChg>
      <pc:sldChg chg="delSp">
        <pc:chgData name="Kellianne Rosemann" userId="QVxaJZfbBDOnOb35xeVpOJ4WuiW1YlBTu3ODWdM3Ydw=" providerId="None" clId="Web-{9ADA52D7-DCD9-4D33-8CC2-9D367CEC2CCE}" dt="2023-06-27T19:16:36.306" v="492"/>
        <pc:sldMkLst>
          <pc:docMk/>
          <pc:sldMk cId="1663780162" sldId="260"/>
        </pc:sldMkLst>
        <pc:spChg chg="del">
          <ac:chgData name="Kellianne Rosemann" userId="QVxaJZfbBDOnOb35xeVpOJ4WuiW1YlBTu3ODWdM3Ydw=" providerId="None" clId="Web-{9ADA52D7-DCD9-4D33-8CC2-9D367CEC2CCE}" dt="2023-06-27T19:16:36.306" v="492"/>
          <ac:spMkLst>
            <pc:docMk/>
            <pc:sldMk cId="1663780162" sldId="260"/>
            <ac:spMk id="8" creationId="{905F172A-5D5D-43CD-A187-DA0D303F4144}"/>
          </ac:spMkLst>
        </pc:spChg>
        <pc:spChg chg="del">
          <ac:chgData name="Kellianne Rosemann" userId="QVxaJZfbBDOnOb35xeVpOJ4WuiW1YlBTu3ODWdM3Ydw=" providerId="None" clId="Web-{9ADA52D7-DCD9-4D33-8CC2-9D367CEC2CCE}" dt="2023-06-27T19:16:32.805" v="491"/>
          <ac:spMkLst>
            <pc:docMk/>
            <pc:sldMk cId="1663780162" sldId="260"/>
            <ac:spMk id="9" creationId="{C396FFDC-ADE8-4009-A466-A81787258E88}"/>
          </ac:spMkLst>
        </pc:spChg>
      </pc:sldChg>
      <pc:sldChg chg="delSp">
        <pc:chgData name="Kellianne Rosemann" userId="QVxaJZfbBDOnOb35xeVpOJ4WuiW1YlBTu3ODWdM3Ydw=" providerId="None" clId="Web-{9ADA52D7-DCD9-4D33-8CC2-9D367CEC2CCE}" dt="2023-06-27T19:16:43.696" v="494"/>
        <pc:sldMkLst>
          <pc:docMk/>
          <pc:sldMk cId="1429429409" sldId="261"/>
        </pc:sldMkLst>
        <pc:spChg chg="del">
          <ac:chgData name="Kellianne Rosemann" userId="QVxaJZfbBDOnOb35xeVpOJ4WuiW1YlBTu3ODWdM3Ydw=" providerId="None" clId="Web-{9ADA52D7-DCD9-4D33-8CC2-9D367CEC2CCE}" dt="2023-06-27T19:16:40.681" v="493"/>
          <ac:spMkLst>
            <pc:docMk/>
            <pc:sldMk cId="1429429409" sldId="261"/>
            <ac:spMk id="10" creationId="{A865CC01-A53B-495A-820C-BEC2680EDC42}"/>
          </ac:spMkLst>
        </pc:spChg>
        <pc:spChg chg="del">
          <ac:chgData name="Kellianne Rosemann" userId="QVxaJZfbBDOnOb35xeVpOJ4WuiW1YlBTu3ODWdM3Ydw=" providerId="None" clId="Web-{9ADA52D7-DCD9-4D33-8CC2-9D367CEC2CCE}" dt="2023-06-27T19:16:43.696" v="494"/>
          <ac:spMkLst>
            <pc:docMk/>
            <pc:sldMk cId="1429429409" sldId="261"/>
            <ac:spMk id="11" creationId="{7AE81C1E-A7C3-40CD-9C11-0C03A2221292}"/>
          </ac:spMkLst>
        </pc:spChg>
      </pc:sldChg>
      <pc:sldChg chg="addSp delSp modSp">
        <pc:chgData name="Kellianne Rosemann" userId="QVxaJZfbBDOnOb35xeVpOJ4WuiW1YlBTu3ODWdM3Ydw=" providerId="None" clId="Web-{9ADA52D7-DCD9-4D33-8CC2-9D367CEC2CCE}" dt="2023-06-27T19:16:17.243" v="487"/>
        <pc:sldMkLst>
          <pc:docMk/>
          <pc:sldMk cId="744379741" sldId="265"/>
        </pc:sldMkLst>
        <pc:spChg chg="mod">
          <ac:chgData name="Kellianne Rosemann" userId="QVxaJZfbBDOnOb35xeVpOJ4WuiW1YlBTu3ODWdM3Ydw=" providerId="None" clId="Web-{9ADA52D7-DCD9-4D33-8CC2-9D367CEC2CCE}" dt="2023-06-27T19:01:15.457" v="74" actId="1076"/>
          <ac:spMkLst>
            <pc:docMk/>
            <pc:sldMk cId="744379741" sldId="265"/>
            <ac:spMk id="2" creationId="{D94A2CD4-732A-43E4-BCB9-CBA2055E0AC6}"/>
          </ac:spMkLst>
        </pc:spChg>
        <pc:spChg chg="add mod">
          <ac:chgData name="Kellianne Rosemann" userId="QVxaJZfbBDOnOb35xeVpOJ4WuiW1YlBTu3ODWdM3Ydw=" providerId="None" clId="Web-{9ADA52D7-DCD9-4D33-8CC2-9D367CEC2CCE}" dt="2023-06-27T19:05:18.369" v="168"/>
          <ac:spMkLst>
            <pc:docMk/>
            <pc:sldMk cId="744379741" sldId="265"/>
            <ac:spMk id="3" creationId="{679E66E2-B0F5-B632-3E62-A9A6884C2A2C}"/>
          </ac:spMkLst>
        </pc:spChg>
        <pc:spChg chg="add mod">
          <ac:chgData name="Kellianne Rosemann" userId="QVxaJZfbBDOnOb35xeVpOJ4WuiW1YlBTu3ODWdM3Ydw=" providerId="None" clId="Web-{9ADA52D7-DCD9-4D33-8CC2-9D367CEC2CCE}" dt="2023-06-27T19:05:04.869" v="165"/>
          <ac:spMkLst>
            <pc:docMk/>
            <pc:sldMk cId="744379741" sldId="265"/>
            <ac:spMk id="4" creationId="{081DAAF0-20EE-6608-AC6C-3555306AE81B}"/>
          </ac:spMkLst>
        </pc:spChg>
        <pc:spChg chg="add mod">
          <ac:chgData name="Kellianne Rosemann" userId="QVxaJZfbBDOnOb35xeVpOJ4WuiW1YlBTu3ODWdM3Ydw=" providerId="None" clId="Web-{9ADA52D7-DCD9-4D33-8CC2-9D367CEC2CCE}" dt="2023-06-27T19:05:27.416" v="170"/>
          <ac:spMkLst>
            <pc:docMk/>
            <pc:sldMk cId="744379741" sldId="265"/>
            <ac:spMk id="5" creationId="{858428F4-A4E4-BDC3-0B26-6D4E43765085}"/>
          </ac:spMkLst>
        </pc:spChg>
        <pc:spChg chg="del">
          <ac:chgData name="Kellianne Rosemann" userId="QVxaJZfbBDOnOb35xeVpOJ4WuiW1YlBTu3ODWdM3Ydw=" providerId="None" clId="Web-{9ADA52D7-DCD9-4D33-8CC2-9D367CEC2CCE}" dt="2023-06-27T19:16:17.243" v="487"/>
          <ac:spMkLst>
            <pc:docMk/>
            <pc:sldMk cId="744379741" sldId="265"/>
            <ac:spMk id="6" creationId="{F2A39FA3-9AE3-4689-A469-B7D2DFCCC2D9}"/>
          </ac:spMkLst>
        </pc:spChg>
      </pc:sldChg>
      <pc:sldChg chg="modSp">
        <pc:chgData name="Kellianne Rosemann" userId="QVxaJZfbBDOnOb35xeVpOJ4WuiW1YlBTu3ODWdM3Ydw=" providerId="None" clId="Web-{9ADA52D7-DCD9-4D33-8CC2-9D367CEC2CCE}" dt="2023-06-27T19:14:30.115" v="480" actId="1076"/>
        <pc:sldMkLst>
          <pc:docMk/>
          <pc:sldMk cId="1742861620" sldId="266"/>
        </pc:sldMkLst>
        <pc:spChg chg="mod">
          <ac:chgData name="Kellianne Rosemann" userId="QVxaJZfbBDOnOb35xeVpOJ4WuiW1YlBTu3ODWdM3Ydw=" providerId="None" clId="Web-{9ADA52D7-DCD9-4D33-8CC2-9D367CEC2CCE}" dt="2023-06-27T19:13:12.848" v="447" actId="1076"/>
          <ac:spMkLst>
            <pc:docMk/>
            <pc:sldMk cId="1742861620" sldId="266"/>
            <ac:spMk id="2" creationId="{4518FC28-E0BD-4387-B8BE-9965D1A57FF1}"/>
          </ac:spMkLst>
        </pc:spChg>
        <pc:spChg chg="mod">
          <ac:chgData name="Kellianne Rosemann" userId="QVxaJZfbBDOnOb35xeVpOJ4WuiW1YlBTu3ODWdM3Ydw=" providerId="None" clId="Web-{9ADA52D7-DCD9-4D33-8CC2-9D367CEC2CCE}" dt="2023-06-27T19:14:30.115" v="480" actId="1076"/>
          <ac:spMkLst>
            <pc:docMk/>
            <pc:sldMk cId="1742861620" sldId="266"/>
            <ac:spMk id="3" creationId="{FED19BCA-B61F-4EA6-A1FB-CCA3BD8506FB}"/>
          </ac:spMkLst>
        </pc:spChg>
      </pc:sldChg>
      <pc:sldChg chg="delSp">
        <pc:chgData name="Kellianne Rosemann" userId="QVxaJZfbBDOnOb35xeVpOJ4WuiW1YlBTu3ODWdM3Ydw=" providerId="None" clId="Web-{9ADA52D7-DCD9-4D33-8CC2-9D367CEC2CCE}" dt="2023-06-27T19:16:12.633" v="486"/>
        <pc:sldMkLst>
          <pc:docMk/>
          <pc:sldMk cId="2303579910" sldId="268"/>
        </pc:sldMkLst>
        <pc:spChg chg="del">
          <ac:chgData name="Kellianne Rosemann" userId="QVxaJZfbBDOnOb35xeVpOJ4WuiW1YlBTu3ODWdM3Ydw=" providerId="None" clId="Web-{9ADA52D7-DCD9-4D33-8CC2-9D367CEC2CCE}" dt="2023-06-27T19:16:10.211" v="485"/>
          <ac:spMkLst>
            <pc:docMk/>
            <pc:sldMk cId="2303579910" sldId="268"/>
            <ac:spMk id="10" creationId="{18FAD6D3-B1FB-463D-87D0-FA9A4AEA13D6}"/>
          </ac:spMkLst>
        </pc:spChg>
        <pc:spChg chg="del">
          <ac:chgData name="Kellianne Rosemann" userId="QVxaJZfbBDOnOb35xeVpOJ4WuiW1YlBTu3ODWdM3Ydw=" providerId="None" clId="Web-{9ADA52D7-DCD9-4D33-8CC2-9D367CEC2CCE}" dt="2023-06-27T19:16:12.633" v="486"/>
          <ac:spMkLst>
            <pc:docMk/>
            <pc:sldMk cId="2303579910" sldId="268"/>
            <ac:spMk id="11" creationId="{6D5843A7-CBF3-441B-919C-8467B2BB19B5}"/>
          </ac:spMkLst>
        </pc:spChg>
      </pc:sldChg>
      <pc:sldChg chg="delSp modSp">
        <pc:chgData name="Kellianne Rosemann" userId="QVxaJZfbBDOnOb35xeVpOJ4WuiW1YlBTu3ODWdM3Ydw=" providerId="None" clId="Web-{9ADA52D7-DCD9-4D33-8CC2-9D367CEC2CCE}" dt="2023-06-27T19:15:49.711" v="482"/>
        <pc:sldMkLst>
          <pc:docMk/>
          <pc:sldMk cId="146151667" sldId="272"/>
        </pc:sldMkLst>
        <pc:spChg chg="del mod">
          <ac:chgData name="Kellianne Rosemann" userId="QVxaJZfbBDOnOb35xeVpOJ4WuiW1YlBTu3ODWdM3Ydw=" providerId="None" clId="Web-{9ADA52D7-DCD9-4D33-8CC2-9D367CEC2CCE}" dt="2023-06-27T19:15:49.711" v="482"/>
          <ac:spMkLst>
            <pc:docMk/>
            <pc:sldMk cId="146151667" sldId="272"/>
            <ac:spMk id="6" creationId="{9F2BDB97-781E-E3C0-9D39-245AB10C4694}"/>
          </ac:spMkLst>
        </pc:spChg>
      </pc:sldChg>
      <pc:sldChg chg="delSp">
        <pc:chgData name="Kellianne Rosemann" userId="QVxaJZfbBDOnOb35xeVpOJ4WuiW1YlBTu3ODWdM3Ydw=" providerId="None" clId="Web-{9ADA52D7-DCD9-4D33-8CC2-9D367CEC2CCE}" dt="2023-06-27T19:16:22.758" v="489"/>
        <pc:sldMkLst>
          <pc:docMk/>
          <pc:sldMk cId="2878654863" sldId="274"/>
        </pc:sldMkLst>
        <pc:spChg chg="del">
          <ac:chgData name="Kellianne Rosemann" userId="QVxaJZfbBDOnOb35xeVpOJ4WuiW1YlBTu3ODWdM3Ydw=" providerId="None" clId="Web-{9ADA52D7-DCD9-4D33-8CC2-9D367CEC2CCE}" dt="2023-06-27T19:16:22.758" v="489"/>
          <ac:spMkLst>
            <pc:docMk/>
            <pc:sldMk cId="2878654863" sldId="274"/>
            <ac:spMk id="9" creationId="{1862C81E-5C9D-2DDD-2CB3-C22E7FF3FDE3}"/>
          </ac:spMkLst>
        </pc:spChg>
        <pc:spChg chg="del">
          <ac:chgData name="Kellianne Rosemann" userId="QVxaJZfbBDOnOb35xeVpOJ4WuiW1YlBTu3ODWdM3Ydw=" providerId="None" clId="Web-{9ADA52D7-DCD9-4D33-8CC2-9D367CEC2CCE}" dt="2023-06-27T19:16:20.243" v="488"/>
          <ac:spMkLst>
            <pc:docMk/>
            <pc:sldMk cId="2878654863" sldId="274"/>
            <ac:spMk id="29" creationId="{2F476230-F73C-BCF1-4EFF-9807FB2662DE}"/>
          </ac:spMkLst>
        </pc:spChg>
      </pc:sldChg>
      <pc:sldChg chg="delSp">
        <pc:chgData name="Kellianne Rosemann" userId="QVxaJZfbBDOnOb35xeVpOJ4WuiW1YlBTu3ODWdM3Ydw=" providerId="None" clId="Web-{9ADA52D7-DCD9-4D33-8CC2-9D367CEC2CCE}" dt="2023-06-27T19:16:27.930" v="490"/>
        <pc:sldMkLst>
          <pc:docMk/>
          <pc:sldMk cId="525961228" sldId="275"/>
        </pc:sldMkLst>
        <pc:spChg chg="del">
          <ac:chgData name="Kellianne Rosemann" userId="QVxaJZfbBDOnOb35xeVpOJ4WuiW1YlBTu3ODWdM3Ydw=" providerId="None" clId="Web-{9ADA52D7-DCD9-4D33-8CC2-9D367CEC2CCE}" dt="2023-06-27T19:16:27.930" v="490"/>
          <ac:spMkLst>
            <pc:docMk/>
            <pc:sldMk cId="525961228" sldId="275"/>
            <ac:spMk id="6" creationId="{575DF6B8-EC26-B6E7-C659-5AD8C85D2313}"/>
          </ac:spMkLst>
        </pc:spChg>
      </pc:sldChg>
      <pc:sldChg chg="delSp">
        <pc:chgData name="Kellianne Rosemann" userId="QVxaJZfbBDOnOb35xeVpOJ4WuiW1YlBTu3ODWdM3Ydw=" providerId="None" clId="Web-{9ADA52D7-DCD9-4D33-8CC2-9D367CEC2CCE}" dt="2023-06-27T19:16:55.322" v="496"/>
        <pc:sldMkLst>
          <pc:docMk/>
          <pc:sldMk cId="909129684" sldId="279"/>
        </pc:sldMkLst>
        <pc:spChg chg="del">
          <ac:chgData name="Kellianne Rosemann" userId="QVxaJZfbBDOnOb35xeVpOJ4WuiW1YlBTu3ODWdM3Ydw=" providerId="None" clId="Web-{9ADA52D7-DCD9-4D33-8CC2-9D367CEC2CCE}" dt="2023-06-27T19:16:53.228" v="495"/>
          <ac:spMkLst>
            <pc:docMk/>
            <pc:sldMk cId="909129684" sldId="279"/>
            <ac:spMk id="8" creationId="{C7AF8843-582B-2700-FAB7-4EF135C5C1F6}"/>
          </ac:spMkLst>
        </pc:spChg>
        <pc:spChg chg="del">
          <ac:chgData name="Kellianne Rosemann" userId="QVxaJZfbBDOnOb35xeVpOJ4WuiW1YlBTu3ODWdM3Ydw=" providerId="None" clId="Web-{9ADA52D7-DCD9-4D33-8CC2-9D367CEC2CCE}" dt="2023-06-27T19:16:55.322" v="496"/>
          <ac:spMkLst>
            <pc:docMk/>
            <pc:sldMk cId="909129684" sldId="279"/>
            <ac:spMk id="9" creationId="{539CF67B-10B5-78C4-54BD-AEACC037BB61}"/>
          </ac:spMkLst>
        </pc:spChg>
      </pc:sldChg>
      <pc:sldChg chg="delSp">
        <pc:chgData name="Kellianne Rosemann" userId="QVxaJZfbBDOnOb35xeVpOJ4WuiW1YlBTu3ODWdM3Ydw=" providerId="None" clId="Web-{9ADA52D7-DCD9-4D33-8CC2-9D367CEC2CCE}" dt="2023-06-27T19:17:00.494" v="497"/>
        <pc:sldMkLst>
          <pc:docMk/>
          <pc:sldMk cId="3536521511" sldId="280"/>
        </pc:sldMkLst>
        <pc:spChg chg="del">
          <ac:chgData name="Kellianne Rosemann" userId="QVxaJZfbBDOnOb35xeVpOJ4WuiW1YlBTu3ODWdM3Ydw=" providerId="None" clId="Web-{9ADA52D7-DCD9-4D33-8CC2-9D367CEC2CCE}" dt="2023-06-27T19:17:00.494" v="497"/>
          <ac:spMkLst>
            <pc:docMk/>
            <pc:sldMk cId="3536521511" sldId="280"/>
            <ac:spMk id="13" creationId="{8BC61277-BD2D-9346-9C52-A83904536BF7}"/>
          </ac:spMkLst>
        </pc:spChg>
      </pc:sldChg>
      <pc:sldChg chg="new del">
        <pc:chgData name="Kellianne Rosemann" userId="QVxaJZfbBDOnOb35xeVpOJ4WuiW1YlBTu3ODWdM3Ydw=" providerId="None" clId="Web-{9ADA52D7-DCD9-4D33-8CC2-9D367CEC2CCE}" dt="2023-06-27T18:54:01.167" v="1"/>
        <pc:sldMkLst>
          <pc:docMk/>
          <pc:sldMk cId="53000101" sldId="281"/>
        </pc:sldMkLst>
      </pc:sldChg>
      <pc:sldChg chg="new del">
        <pc:chgData name="Kellianne Rosemann" userId="QVxaJZfbBDOnOb35xeVpOJ4WuiW1YlBTu3ODWdM3Ydw=" providerId="None" clId="Web-{9ADA52D7-DCD9-4D33-8CC2-9D367CEC2CCE}" dt="2023-06-27T18:54:08.307" v="3"/>
        <pc:sldMkLst>
          <pc:docMk/>
          <pc:sldMk cId="1830225513" sldId="281"/>
        </pc:sldMkLst>
      </pc:sldChg>
      <pc:sldChg chg="addSp delSp modSp new">
        <pc:chgData name="Kellianne Rosemann" userId="QVxaJZfbBDOnOb35xeVpOJ4WuiW1YlBTu3ODWdM3Ydw=" providerId="None" clId="Web-{9ADA52D7-DCD9-4D33-8CC2-9D367CEC2CCE}" dt="2023-06-27T18:58:09.672" v="36" actId="1076"/>
        <pc:sldMkLst>
          <pc:docMk/>
          <pc:sldMk cId="2414615875" sldId="281"/>
        </pc:sldMkLst>
        <pc:spChg chg="del">
          <ac:chgData name="Kellianne Rosemann" userId="QVxaJZfbBDOnOb35xeVpOJ4WuiW1YlBTu3ODWdM3Ydw=" providerId="None" clId="Web-{9ADA52D7-DCD9-4D33-8CC2-9D367CEC2CCE}" dt="2023-06-27T18:55:15.825" v="5"/>
          <ac:spMkLst>
            <pc:docMk/>
            <pc:sldMk cId="2414615875" sldId="281"/>
            <ac:spMk id="2" creationId="{31CD6AEE-C93E-EBBC-433F-8B8304C8D7C6}"/>
          </ac:spMkLst>
        </pc:spChg>
        <pc:spChg chg="del">
          <ac:chgData name="Kellianne Rosemann" userId="QVxaJZfbBDOnOb35xeVpOJ4WuiW1YlBTu3ODWdM3Ydw=" providerId="None" clId="Web-{9ADA52D7-DCD9-4D33-8CC2-9D367CEC2CCE}" dt="2023-06-27T18:56:19.263" v="7"/>
          <ac:spMkLst>
            <pc:docMk/>
            <pc:sldMk cId="2414615875" sldId="281"/>
            <ac:spMk id="4" creationId="{18095304-ADA8-C719-D4EB-D730E00B6A3A}"/>
          </ac:spMkLst>
        </pc:spChg>
        <pc:spChg chg="del">
          <ac:chgData name="Kellianne Rosemann" userId="QVxaJZfbBDOnOb35xeVpOJ4WuiW1YlBTu3ODWdM3Ydw=" providerId="None" clId="Web-{9ADA52D7-DCD9-4D33-8CC2-9D367CEC2CCE}" dt="2023-06-27T18:56:22.060" v="8"/>
          <ac:spMkLst>
            <pc:docMk/>
            <pc:sldMk cId="2414615875" sldId="281"/>
            <ac:spMk id="5" creationId="{C1B0416C-423C-1FAA-0BDE-3800B7DBAC1C}"/>
          </ac:spMkLst>
        </pc:spChg>
        <pc:spChg chg="del mod">
          <ac:chgData name="Kellianne Rosemann" userId="QVxaJZfbBDOnOb35xeVpOJ4WuiW1YlBTu3ODWdM3Ydw=" providerId="None" clId="Web-{9ADA52D7-DCD9-4D33-8CC2-9D367CEC2CCE}" dt="2023-06-27T18:56:48.233" v="10"/>
          <ac:spMkLst>
            <pc:docMk/>
            <pc:sldMk cId="2414615875" sldId="281"/>
            <ac:spMk id="6" creationId="{F9A1F20C-2C14-64DA-9BA0-6A1CDDD329AB}"/>
          </ac:spMkLst>
        </pc:spChg>
        <pc:spChg chg="add mod">
          <ac:chgData name="Kellianne Rosemann" userId="QVxaJZfbBDOnOb35xeVpOJ4WuiW1YlBTu3ODWdM3Ydw=" providerId="None" clId="Web-{9ADA52D7-DCD9-4D33-8CC2-9D367CEC2CCE}" dt="2023-06-27T18:58:09.672" v="36" actId="1076"/>
          <ac:spMkLst>
            <pc:docMk/>
            <pc:sldMk cId="2414615875" sldId="281"/>
            <ac:spMk id="8" creationId="{73381B69-838E-AB23-9BE6-44346538C931}"/>
          </ac:spMkLst>
        </pc:spChg>
        <pc:picChg chg="add mod">
          <ac:chgData name="Kellianne Rosemann" userId="QVxaJZfbBDOnOb35xeVpOJ4WuiW1YlBTu3ODWdM3Ydw=" providerId="None" clId="Web-{9ADA52D7-DCD9-4D33-8CC2-9D367CEC2CCE}" dt="2023-06-27T18:57:17.546" v="17" actId="1076"/>
          <ac:picMkLst>
            <pc:docMk/>
            <pc:sldMk cId="2414615875" sldId="281"/>
            <ac:picMk id="7" creationId="{ADD93376-AAB7-C43B-7BD5-5D65B6EB2DCE}"/>
          </ac:picMkLst>
        </pc:picChg>
      </pc:sldChg>
      <pc:sldChg chg="addSp delSp modSp new">
        <pc:chgData name="Kellianne Rosemann" userId="QVxaJZfbBDOnOb35xeVpOJ4WuiW1YlBTu3ODWdM3Ydw=" providerId="None" clId="Web-{9ADA52D7-DCD9-4D33-8CC2-9D367CEC2CCE}" dt="2023-06-27T18:59:40.549" v="49" actId="1076"/>
        <pc:sldMkLst>
          <pc:docMk/>
          <pc:sldMk cId="4090518794" sldId="282"/>
        </pc:sldMkLst>
        <pc:spChg chg="del">
          <ac:chgData name="Kellianne Rosemann" userId="QVxaJZfbBDOnOb35xeVpOJ4WuiW1YlBTu3ODWdM3Ydw=" providerId="None" clId="Web-{9ADA52D7-DCD9-4D33-8CC2-9D367CEC2CCE}" dt="2023-06-27T18:58:34.891" v="38"/>
          <ac:spMkLst>
            <pc:docMk/>
            <pc:sldMk cId="4090518794" sldId="282"/>
            <ac:spMk id="3" creationId="{48A32627-1E16-5B05-CE66-0134331C1E4A}"/>
          </ac:spMkLst>
        </pc:spChg>
        <pc:spChg chg="del">
          <ac:chgData name="Kellianne Rosemann" userId="QVxaJZfbBDOnOb35xeVpOJ4WuiW1YlBTu3ODWdM3Ydw=" providerId="None" clId="Web-{9ADA52D7-DCD9-4D33-8CC2-9D367CEC2CCE}" dt="2023-06-27T18:59:27.627" v="46"/>
          <ac:spMkLst>
            <pc:docMk/>
            <pc:sldMk cId="4090518794" sldId="282"/>
            <ac:spMk id="5" creationId="{A1F685C7-26FC-A19F-E951-E29EBC0D6D76}"/>
          </ac:spMkLst>
        </pc:spChg>
        <pc:spChg chg="del">
          <ac:chgData name="Kellianne Rosemann" userId="QVxaJZfbBDOnOb35xeVpOJ4WuiW1YlBTu3ODWdM3Ydw=" providerId="None" clId="Web-{9ADA52D7-DCD9-4D33-8CC2-9D367CEC2CCE}" dt="2023-06-27T18:59:31.096" v="47"/>
          <ac:spMkLst>
            <pc:docMk/>
            <pc:sldMk cId="4090518794" sldId="282"/>
            <ac:spMk id="6" creationId="{A46D54FF-89B8-927C-FCE5-1705BD339EB8}"/>
          </ac:spMkLst>
        </pc:spChg>
        <pc:picChg chg="add mod">
          <ac:chgData name="Kellianne Rosemann" userId="QVxaJZfbBDOnOb35xeVpOJ4WuiW1YlBTu3ODWdM3Ydw=" providerId="None" clId="Web-{9ADA52D7-DCD9-4D33-8CC2-9D367CEC2CCE}" dt="2023-06-27T18:59:40.549" v="49" actId="1076"/>
          <ac:picMkLst>
            <pc:docMk/>
            <pc:sldMk cId="4090518794" sldId="282"/>
            <ac:picMk id="7" creationId="{85E3C21E-D014-A05E-C25F-911127F3EC72}"/>
          </ac:picMkLst>
        </pc:picChg>
      </pc:sldChg>
      <pc:sldChg chg="addSp delSp modSp new">
        <pc:chgData name="Kellianne Rosemann" userId="QVxaJZfbBDOnOb35xeVpOJ4WuiW1YlBTu3ODWdM3Ydw=" providerId="None" clId="Web-{9ADA52D7-DCD9-4D33-8CC2-9D367CEC2CCE}" dt="2023-06-27T19:00:32.222" v="73" actId="20577"/>
        <pc:sldMkLst>
          <pc:docMk/>
          <pc:sldMk cId="1630964182" sldId="283"/>
        </pc:sldMkLst>
        <pc:spChg chg="mod">
          <ac:chgData name="Kellianne Rosemann" userId="QVxaJZfbBDOnOb35xeVpOJ4WuiW1YlBTu3ODWdM3Ydw=" providerId="None" clId="Web-{9ADA52D7-DCD9-4D33-8CC2-9D367CEC2CCE}" dt="2023-06-27T19:00:32.222" v="73" actId="20577"/>
          <ac:spMkLst>
            <pc:docMk/>
            <pc:sldMk cId="1630964182" sldId="283"/>
            <ac:spMk id="2" creationId="{CBCB5C15-A339-FEE8-21B7-EE598984D8B6}"/>
          </ac:spMkLst>
        </pc:spChg>
        <pc:spChg chg="del">
          <ac:chgData name="Kellianne Rosemann" userId="QVxaJZfbBDOnOb35xeVpOJ4WuiW1YlBTu3ODWdM3Ydw=" providerId="None" clId="Web-{9ADA52D7-DCD9-4D33-8CC2-9D367CEC2CCE}" dt="2023-06-27T18:59:56.065" v="52"/>
          <ac:spMkLst>
            <pc:docMk/>
            <pc:sldMk cId="1630964182" sldId="283"/>
            <ac:spMk id="4" creationId="{65EADD5C-A453-F3EE-08FF-288016CC3BB2}"/>
          </ac:spMkLst>
        </pc:spChg>
        <pc:spChg chg="del">
          <ac:chgData name="Kellianne Rosemann" userId="QVxaJZfbBDOnOb35xeVpOJ4WuiW1YlBTu3ODWdM3Ydw=" providerId="None" clId="Web-{9ADA52D7-DCD9-4D33-8CC2-9D367CEC2CCE}" dt="2023-06-27T18:59:57.612" v="53"/>
          <ac:spMkLst>
            <pc:docMk/>
            <pc:sldMk cId="1630964182" sldId="283"/>
            <ac:spMk id="5" creationId="{9CEF831F-9257-6F09-6942-0797AC812B79}"/>
          </ac:spMkLst>
        </pc:spChg>
        <pc:spChg chg="del">
          <ac:chgData name="Kellianne Rosemann" userId="QVxaJZfbBDOnOb35xeVpOJ4WuiW1YlBTu3ODWdM3Ydw=" providerId="None" clId="Web-{9ADA52D7-DCD9-4D33-8CC2-9D367CEC2CCE}" dt="2023-06-27T18:59:51.409" v="51"/>
          <ac:spMkLst>
            <pc:docMk/>
            <pc:sldMk cId="1630964182" sldId="283"/>
            <ac:spMk id="6" creationId="{815BFDF2-22A5-E863-4BA2-0636A9C2A9A3}"/>
          </ac:spMkLst>
        </pc:spChg>
        <pc:picChg chg="add mod">
          <ac:chgData name="Kellianne Rosemann" userId="QVxaJZfbBDOnOb35xeVpOJ4WuiW1YlBTu3ODWdM3Ydw=" providerId="None" clId="Web-{9ADA52D7-DCD9-4D33-8CC2-9D367CEC2CCE}" dt="2023-06-27T19:00:22.566" v="61" actId="1076"/>
          <ac:picMkLst>
            <pc:docMk/>
            <pc:sldMk cId="1630964182" sldId="283"/>
            <ac:picMk id="7" creationId="{4F55EA5C-BACF-5EB8-2FC3-37CC573F4A2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6/28/2023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6/28/2023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9.emf"/><Relationship Id="rId2" Type="http://schemas.openxmlformats.org/officeDocument/2006/relationships/oleObject" Target="file:///C:\Users\ingri\SSA%20Dropbox\Administration\Board%20and%20Committees\Board\Meetings\Meeting%20Packets\2023\2023.06\Business%20Session\Financials.xlsx!Sheet1!R7C1:R12C3" TargetMode="External"/><Relationship Id="rId1" Type="http://schemas.openxmlformats.org/officeDocument/2006/relationships/slideLayout" Target="../slideLayouts/slideLayout12.xml"/><Relationship Id="rId6" Type="http://schemas.openxmlformats.org/officeDocument/2006/relationships/oleObject" Target="file:///C:\Users\ingri\SSA%20Dropbox\Administration\Board%20and%20Committees\Board\Meetings\Meeting%20Packets\2023\2023.06\Business%20Session\Financials.xlsx!Sheet1!R19C1:R20C7" TargetMode="External"/><Relationship Id="rId5" Type="http://schemas.openxmlformats.org/officeDocument/2006/relationships/image" Target="../media/image18.emf"/><Relationship Id="rId4" Type="http://schemas.openxmlformats.org/officeDocument/2006/relationships/oleObject" Target="file:///C:\Users\ingri\SSA%20Dropbox\Administration\Board%20and%20Committees\Board\Meetings\Meeting%20Packets\2023\2023.06\Business%20Session\Financials.xlsx!Sheet1!R14C1:R15C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title"/>
          </p:nvPr>
        </p:nvSpPr>
        <p:spPr>
          <a:xfrm>
            <a:off x="4657724" y="1829197"/>
            <a:ext cx="6696075" cy="2890441"/>
          </a:xfrm>
        </p:spPr>
        <p:txBody>
          <a:bodyPr anchor="b">
            <a:normAutofit fontScale="90000"/>
          </a:bodyPr>
          <a:lstStyle/>
          <a:p>
            <a:r>
              <a:rPr lang="en-US" sz="5400" dirty="0"/>
              <a:t>Stansbury Service Agency Board Business Meeting</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4657725" y="4719639"/>
            <a:ext cx="6696074" cy="674290"/>
          </a:xfrm>
        </p:spPr>
        <p:txBody>
          <a:bodyPr anchor="b">
            <a:normAutofit/>
          </a:bodyPr>
          <a:lstStyle/>
          <a:p>
            <a:r>
              <a:rPr lang="en-US" sz="3200" dirty="0"/>
              <a:t>June 28, 2023</a:t>
            </a:r>
          </a:p>
        </p:txBody>
      </p:sp>
      <p:sp>
        <p:nvSpPr>
          <p:cNvPr id="12" name="Slide Number Placeholder 5">
            <a:extLst>
              <a:ext uri="{FF2B5EF4-FFF2-40B4-BE49-F238E27FC236}">
                <a16:creationId xmlns:a16="http://schemas.microsoft.com/office/drawing/2014/main" id="{FEFB4C07-DC2F-582C-9755-74C984F63954}"/>
              </a:ext>
            </a:extLst>
          </p:cNvPr>
          <p:cNvSpPr>
            <a:spLocks noGrp="1"/>
          </p:cNvSpPr>
          <p:nvPr>
            <p:ph type="sldNum" sz="quarter" idx="12"/>
          </p:nvPr>
        </p:nvSpPr>
        <p:spPr>
          <a:xfrm>
            <a:off x="9658350" y="6356350"/>
            <a:ext cx="1695450" cy="365125"/>
          </a:xfrm>
        </p:spPr>
        <p:txBody>
          <a:bodyPr/>
          <a:lstStyle/>
          <a:p>
            <a:pPr>
              <a:spcAft>
                <a:spcPts val="600"/>
              </a:spcAft>
            </a:pPr>
            <a:fld id="{A49DFD55-3C28-40EF-9E31-A92D2E4017FF}" type="slidenum">
              <a:rPr lang="en-US" smtClean="0"/>
              <a:pPr>
                <a:spcAft>
                  <a:spcPts val="600"/>
                </a:spcAft>
              </a:pPr>
              <a:t>1</a:t>
            </a:fld>
            <a:endParaRPr lang="en-US"/>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C9A3-7439-62BA-3369-64DE9982FF6E}"/>
              </a:ext>
            </a:extLst>
          </p:cNvPr>
          <p:cNvSpPr>
            <a:spLocks noGrp="1"/>
          </p:cNvSpPr>
          <p:nvPr>
            <p:ph type="title"/>
          </p:nvPr>
        </p:nvSpPr>
        <p:spPr>
          <a:xfrm>
            <a:off x="40481" y="1472406"/>
            <a:ext cx="2526505" cy="3016250"/>
          </a:xfrm>
        </p:spPr>
        <p:txBody>
          <a:bodyPr>
            <a:normAutofit/>
          </a:bodyPr>
          <a:lstStyle/>
          <a:p>
            <a:r>
              <a:rPr lang="en-US" sz="2400"/>
              <a:t>SOLOMON pARK iMPROVEMENT dRAWINGS</a:t>
            </a:r>
            <a:br>
              <a:rPr lang="en-US" sz="2400"/>
            </a:br>
            <a:r>
              <a:rPr lang="en-US" sz="2400"/>
              <a:t> cONTINUED</a:t>
            </a:r>
          </a:p>
        </p:txBody>
      </p:sp>
      <p:sp>
        <p:nvSpPr>
          <p:cNvPr id="3" name="Date Placeholder 2">
            <a:extLst>
              <a:ext uri="{FF2B5EF4-FFF2-40B4-BE49-F238E27FC236}">
                <a16:creationId xmlns:a16="http://schemas.microsoft.com/office/drawing/2014/main" id="{FF6091CB-E64F-E18D-479B-B1F546C17BB4}"/>
              </a:ext>
            </a:extLst>
          </p:cNvPr>
          <p:cNvSpPr>
            <a:spLocks noGrp="1"/>
          </p:cNvSpPr>
          <p:nvPr>
            <p:ph type="dt" sz="half" idx="10"/>
          </p:nvPr>
        </p:nvSpPr>
        <p:spPr/>
        <p:txBody>
          <a:bodyPr/>
          <a:lstStyle/>
          <a:p>
            <a:r>
              <a:rPr lang="en-US" dirty="0"/>
              <a:t>20XX</a:t>
            </a:r>
          </a:p>
        </p:txBody>
      </p:sp>
      <p:pic>
        <p:nvPicPr>
          <p:cNvPr id="7" name="Picture 7" descr="Diagram, map&#10;&#10;Description automatically generated">
            <a:extLst>
              <a:ext uri="{FF2B5EF4-FFF2-40B4-BE49-F238E27FC236}">
                <a16:creationId xmlns:a16="http://schemas.microsoft.com/office/drawing/2014/main" id="{046C75C7-226E-D995-6319-4F977EE28DEC}"/>
              </a:ext>
            </a:extLst>
          </p:cNvPr>
          <p:cNvPicPr>
            <a:picLocks noChangeAspect="1"/>
          </p:cNvPicPr>
          <p:nvPr/>
        </p:nvPicPr>
        <p:blipFill>
          <a:blip r:embed="rId2"/>
          <a:stretch>
            <a:fillRect/>
          </a:stretch>
        </p:blipFill>
        <p:spPr>
          <a:xfrm>
            <a:off x="2486028" y="202953"/>
            <a:ext cx="9482135" cy="6547349"/>
          </a:xfrm>
          <a:prstGeom prst="rect">
            <a:avLst/>
          </a:prstGeom>
        </p:spPr>
      </p:pic>
    </p:spTree>
    <p:extLst>
      <p:ext uri="{BB962C8B-B14F-4D97-AF65-F5344CB8AC3E}">
        <p14:creationId xmlns:p14="http://schemas.microsoft.com/office/powerpoint/2010/main" val="23131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8FB6-3A00-427A-E05B-4D9CBF488029}"/>
              </a:ext>
            </a:extLst>
          </p:cNvPr>
          <p:cNvSpPr>
            <a:spLocks noGrp="1"/>
          </p:cNvSpPr>
          <p:nvPr>
            <p:ph type="title"/>
          </p:nvPr>
        </p:nvSpPr>
        <p:spPr/>
        <p:txBody>
          <a:bodyPr>
            <a:normAutofit/>
          </a:bodyPr>
          <a:lstStyle/>
          <a:p>
            <a:r>
              <a:rPr lang="en-US" sz="5400" dirty="0"/>
              <a:t>Cost estimate</a:t>
            </a:r>
          </a:p>
        </p:txBody>
      </p:sp>
      <p:graphicFrame>
        <p:nvGraphicFramePr>
          <p:cNvPr id="4" name="Table 4">
            <a:extLst>
              <a:ext uri="{FF2B5EF4-FFF2-40B4-BE49-F238E27FC236}">
                <a16:creationId xmlns:a16="http://schemas.microsoft.com/office/drawing/2014/main" id="{640137F9-FBF1-3746-51C3-332DB1E1E7FA}"/>
              </a:ext>
            </a:extLst>
          </p:cNvPr>
          <p:cNvGraphicFramePr>
            <a:graphicFrameLocks noGrp="1"/>
          </p:cNvGraphicFramePr>
          <p:nvPr>
            <p:ph type="tbl" sz="quarter" idx="14"/>
            <p:extLst>
              <p:ext uri="{D42A27DB-BD31-4B8C-83A1-F6EECF244321}">
                <p14:modId xmlns:p14="http://schemas.microsoft.com/office/powerpoint/2010/main" val="2690520375"/>
              </p:ext>
            </p:extLst>
          </p:nvPr>
        </p:nvGraphicFramePr>
        <p:xfrm>
          <a:off x="2751666" y="2095499"/>
          <a:ext cx="6701706" cy="2671228"/>
        </p:xfrm>
        <a:graphic>
          <a:graphicData uri="http://schemas.openxmlformats.org/drawingml/2006/table">
            <a:tbl>
              <a:tblPr firstRow="1" bandRow="1">
                <a:tableStyleId>{5C22544A-7EE6-4342-B048-85BDC9FD1C3A}</a:tableStyleId>
              </a:tblPr>
              <a:tblGrid>
                <a:gridCol w="3350853">
                  <a:extLst>
                    <a:ext uri="{9D8B030D-6E8A-4147-A177-3AD203B41FA5}">
                      <a16:colId xmlns:a16="http://schemas.microsoft.com/office/drawing/2014/main" val="3680741247"/>
                    </a:ext>
                  </a:extLst>
                </a:gridCol>
                <a:gridCol w="3350853">
                  <a:extLst>
                    <a:ext uri="{9D8B030D-6E8A-4147-A177-3AD203B41FA5}">
                      <a16:colId xmlns:a16="http://schemas.microsoft.com/office/drawing/2014/main" val="1941730887"/>
                    </a:ext>
                  </a:extLst>
                </a:gridCol>
              </a:tblGrid>
              <a:tr h="667807">
                <a:tc>
                  <a:txBody>
                    <a:bodyPr/>
                    <a:lstStyle/>
                    <a:p>
                      <a:pPr lvl="1" algn="ctr"/>
                      <a:r>
                        <a:rPr lang="en-US" sz="3200" dirty="0">
                          <a:solidFill>
                            <a:schemeClr val="tx1">
                              <a:lumMod val="95000"/>
                              <a:lumOff val="5000"/>
                            </a:schemeClr>
                          </a:solidFill>
                        </a:rPr>
                        <a:t>Contractor</a:t>
                      </a:r>
                    </a:p>
                  </a:txBody>
                  <a:tcPr/>
                </a:tc>
                <a:tc>
                  <a:txBody>
                    <a:bodyPr/>
                    <a:lstStyle/>
                    <a:p>
                      <a:pPr lvl="1" algn="ctr"/>
                      <a:r>
                        <a:rPr lang="en-US" sz="3200" dirty="0">
                          <a:solidFill>
                            <a:schemeClr val="tx1">
                              <a:lumMod val="95000"/>
                              <a:lumOff val="5000"/>
                            </a:schemeClr>
                          </a:solidFill>
                        </a:rPr>
                        <a:t>Bid</a:t>
                      </a:r>
                    </a:p>
                  </a:txBody>
                  <a:tcPr/>
                </a:tc>
                <a:extLst>
                  <a:ext uri="{0D108BD9-81ED-4DB2-BD59-A6C34878D82A}">
                    <a16:rowId xmlns:a16="http://schemas.microsoft.com/office/drawing/2014/main" val="1951941305"/>
                  </a:ext>
                </a:extLst>
              </a:tr>
              <a:tr h="667807">
                <a:tc>
                  <a:txBody>
                    <a:bodyPr/>
                    <a:lstStyle/>
                    <a:p>
                      <a:r>
                        <a:rPr lang="en-US" sz="2800" dirty="0"/>
                        <a:t>Mettler</a:t>
                      </a:r>
                    </a:p>
                  </a:txBody>
                  <a:tcPr/>
                </a:tc>
                <a:tc>
                  <a:txBody>
                    <a:bodyPr/>
                    <a:lstStyle/>
                    <a:p>
                      <a:r>
                        <a:rPr lang="en-US" sz="2800" dirty="0"/>
                        <a:t>$86,550.00</a:t>
                      </a:r>
                    </a:p>
                  </a:txBody>
                  <a:tcPr/>
                </a:tc>
                <a:extLst>
                  <a:ext uri="{0D108BD9-81ED-4DB2-BD59-A6C34878D82A}">
                    <a16:rowId xmlns:a16="http://schemas.microsoft.com/office/drawing/2014/main" val="1047733281"/>
                  </a:ext>
                </a:extLst>
              </a:tr>
              <a:tr h="667807">
                <a:tc>
                  <a:txBody>
                    <a:bodyPr/>
                    <a:lstStyle/>
                    <a:p>
                      <a:r>
                        <a:rPr lang="en-US" sz="2800" dirty="0"/>
                        <a:t>Powell Landscape</a:t>
                      </a:r>
                    </a:p>
                  </a:txBody>
                  <a:tcPr/>
                </a:tc>
                <a:tc>
                  <a:txBody>
                    <a:bodyPr/>
                    <a:lstStyle/>
                    <a:p>
                      <a:r>
                        <a:rPr lang="en-US" sz="2800" dirty="0"/>
                        <a:t>$76,500.00</a:t>
                      </a:r>
                    </a:p>
                  </a:txBody>
                  <a:tcPr/>
                </a:tc>
                <a:extLst>
                  <a:ext uri="{0D108BD9-81ED-4DB2-BD59-A6C34878D82A}">
                    <a16:rowId xmlns:a16="http://schemas.microsoft.com/office/drawing/2014/main" val="1936229355"/>
                  </a:ext>
                </a:extLst>
              </a:tr>
              <a:tr h="667807">
                <a:tc>
                  <a:txBody>
                    <a:bodyPr/>
                    <a:lstStyle/>
                    <a:p>
                      <a:r>
                        <a:rPr lang="en-US" sz="2800" dirty="0"/>
                        <a:t>USA Building System</a:t>
                      </a:r>
                    </a:p>
                  </a:txBody>
                  <a:tcPr/>
                </a:tc>
                <a:tc>
                  <a:txBody>
                    <a:bodyPr/>
                    <a:lstStyle/>
                    <a:p>
                      <a:r>
                        <a:rPr lang="en-US" sz="2800" dirty="0"/>
                        <a:t>$37,285.00</a:t>
                      </a:r>
                    </a:p>
                  </a:txBody>
                  <a:tcPr/>
                </a:tc>
                <a:extLst>
                  <a:ext uri="{0D108BD9-81ED-4DB2-BD59-A6C34878D82A}">
                    <a16:rowId xmlns:a16="http://schemas.microsoft.com/office/drawing/2014/main" val="3019980410"/>
                  </a:ext>
                </a:extLst>
              </a:tr>
            </a:tbl>
          </a:graphicData>
        </a:graphic>
      </p:graphicFrame>
    </p:spTree>
    <p:extLst>
      <p:ext uri="{BB962C8B-B14F-4D97-AF65-F5344CB8AC3E}">
        <p14:creationId xmlns:p14="http://schemas.microsoft.com/office/powerpoint/2010/main" val="52596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8D02-549A-6BA6-16BB-5D238E927959}"/>
              </a:ext>
            </a:extLst>
          </p:cNvPr>
          <p:cNvSpPr>
            <a:spLocks noGrp="1"/>
          </p:cNvSpPr>
          <p:nvPr>
            <p:ph type="title"/>
          </p:nvPr>
        </p:nvSpPr>
        <p:spPr>
          <a:xfrm>
            <a:off x="4657724" y="1920875"/>
            <a:ext cx="6950075" cy="2798763"/>
          </a:xfrm>
        </p:spPr>
        <p:txBody>
          <a:bodyPr>
            <a:normAutofit/>
          </a:bodyPr>
          <a:lstStyle/>
          <a:p>
            <a:r>
              <a:rPr lang="en-US" sz="6600"/>
              <a:t>SHORELINE IMPROVEMENT</a:t>
            </a:r>
          </a:p>
        </p:txBody>
      </p:sp>
      <p:sp>
        <p:nvSpPr>
          <p:cNvPr id="4" name="Date Placeholder 3">
            <a:extLst>
              <a:ext uri="{FF2B5EF4-FFF2-40B4-BE49-F238E27FC236}">
                <a16:creationId xmlns:a16="http://schemas.microsoft.com/office/drawing/2014/main" id="{E8A39348-AE5C-884D-8CA8-07BC087F2F02}"/>
              </a:ext>
            </a:extLst>
          </p:cNvPr>
          <p:cNvSpPr>
            <a:spLocks noGrp="1"/>
          </p:cNvSpPr>
          <p:nvPr>
            <p:ph type="dt" sz="half" idx="10"/>
          </p:nvPr>
        </p:nvSpPr>
        <p:spPr/>
        <p:txBody>
          <a:bodyPr/>
          <a:lstStyle/>
          <a:p>
            <a:r>
              <a:rPr lang="en-US" dirty="0"/>
              <a:t>20XX</a:t>
            </a:r>
          </a:p>
        </p:txBody>
      </p:sp>
    </p:spTree>
    <p:extLst>
      <p:ext uri="{BB962C8B-B14F-4D97-AF65-F5344CB8AC3E}">
        <p14:creationId xmlns:p14="http://schemas.microsoft.com/office/powerpoint/2010/main" val="323622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4FDD-9E42-8033-9212-3EA4F3806E76}"/>
              </a:ext>
            </a:extLst>
          </p:cNvPr>
          <p:cNvSpPr>
            <a:spLocks noGrp="1"/>
          </p:cNvSpPr>
          <p:nvPr>
            <p:ph type="title"/>
          </p:nvPr>
        </p:nvSpPr>
        <p:spPr>
          <a:xfrm>
            <a:off x="1409700" y="373858"/>
            <a:ext cx="5111750" cy="1204912"/>
          </a:xfrm>
        </p:spPr>
        <p:txBody>
          <a:bodyPr>
            <a:normAutofit fontScale="90000"/>
          </a:bodyPr>
          <a:lstStyle/>
          <a:p>
            <a:r>
              <a:rPr lang="en-US" sz="4800" b="1">
                <a:latin typeface="Calibri Light"/>
                <a:cs typeface="Calibri Light"/>
              </a:rPr>
              <a:t>ESTIMATES FOR RAFTS AND DOCKS</a:t>
            </a:r>
            <a:endParaRPr lang="en-US"/>
          </a:p>
        </p:txBody>
      </p:sp>
      <p:sp>
        <p:nvSpPr>
          <p:cNvPr id="3" name="Text Placeholder 2">
            <a:extLst>
              <a:ext uri="{FF2B5EF4-FFF2-40B4-BE49-F238E27FC236}">
                <a16:creationId xmlns:a16="http://schemas.microsoft.com/office/drawing/2014/main" id="{C0896AA3-2D58-1DFF-5B77-287B286DD2C1}"/>
              </a:ext>
            </a:extLst>
          </p:cNvPr>
          <p:cNvSpPr>
            <a:spLocks noGrp="1"/>
          </p:cNvSpPr>
          <p:nvPr>
            <p:ph type="body" idx="1"/>
          </p:nvPr>
        </p:nvSpPr>
        <p:spPr>
          <a:xfrm>
            <a:off x="278607" y="1755775"/>
            <a:ext cx="7242967" cy="4525961"/>
          </a:xfrm>
        </p:spPr>
        <p:txBody>
          <a:bodyPr vert="horz" lIns="91440" tIns="45720" rIns="91440" bIns="45720" rtlCol="0" anchor="t">
            <a:normAutofit fontScale="92500" lnSpcReduction="20000"/>
          </a:bodyPr>
          <a:lstStyle/>
          <a:p>
            <a:pPr algn="ctr">
              <a:lnSpc>
                <a:spcPct val="90000"/>
              </a:lnSpc>
            </a:pPr>
            <a:r>
              <a:rPr lang="en-US" sz="2400" dirty="0">
                <a:latin typeface="Calibri"/>
                <a:cs typeface="Calibri"/>
              </a:rPr>
              <a:t>PATRIOT DOCKS (PRICES ARE APPROXIMATE AND FOR MATERIALS ONLY) </a:t>
            </a:r>
          </a:p>
          <a:p>
            <a:pPr algn="ctr">
              <a:lnSpc>
                <a:spcPct val="90000"/>
              </a:lnSpc>
            </a:pPr>
            <a:r>
              <a:rPr lang="en-US" sz="2400" dirty="0">
                <a:latin typeface="Calibri"/>
                <a:cs typeface="Calibri"/>
              </a:rPr>
              <a:t>16’x16’ attached swim platform with 24’ ramp- $15,876.99</a:t>
            </a:r>
          </a:p>
          <a:p>
            <a:pPr algn="ctr">
              <a:lnSpc>
                <a:spcPct val="90000"/>
              </a:lnSpc>
            </a:pPr>
            <a:r>
              <a:rPr lang="en-US" sz="2400" dirty="0">
                <a:latin typeface="Calibri"/>
                <a:cs typeface="Calibri"/>
              </a:rPr>
              <a:t>16’x16’ swim raft- $10,216</a:t>
            </a:r>
          </a:p>
          <a:p>
            <a:pPr algn="ctr">
              <a:lnSpc>
                <a:spcPct val="90000"/>
              </a:lnSpc>
            </a:pPr>
            <a:r>
              <a:rPr lang="en-US" sz="2400" dirty="0">
                <a:latin typeface="Calibri"/>
                <a:cs typeface="Calibri"/>
              </a:rPr>
              <a:t>50’ fishing / mooring dock- $7,958.99</a:t>
            </a:r>
          </a:p>
          <a:p>
            <a:pPr algn="ctr">
              <a:lnSpc>
                <a:spcPct val="90000"/>
              </a:lnSpc>
            </a:pPr>
            <a:endParaRPr lang="en-US" sz="2400" dirty="0">
              <a:latin typeface="Calibri"/>
              <a:cs typeface="Calibri"/>
            </a:endParaRPr>
          </a:p>
          <a:p>
            <a:pPr>
              <a:lnSpc>
                <a:spcPct val="90000"/>
              </a:lnSpc>
            </a:pPr>
            <a:r>
              <a:rPr lang="en-US" sz="2400" dirty="0">
                <a:latin typeface="Calibri"/>
                <a:cs typeface="Calibri"/>
              </a:rPr>
              <a:t>     All of the most popular dock companies are located at or near the east coast and don’t ship directly to our area.  Patriot Docks provides a competitive product and sells piecemeal through a number of distributors such as Home Depot, Walmart, Northern Tool, etc..  None provide “packages” for rafts or docks through these distributors.  The pricing reflects the lower pricing from the distributors for the necessary parts.  Final pricing will vary.  I have found NO local contractors specializing in dock installation to get bids from.  Still trying.</a:t>
            </a:r>
          </a:p>
          <a:p>
            <a:pPr algn="ctr">
              <a:lnSpc>
                <a:spcPct val="90000"/>
              </a:lnSpc>
            </a:pPr>
            <a:endParaRPr lang="en-US" sz="2400" dirty="0">
              <a:latin typeface="Calibri"/>
              <a:cs typeface="Calibri"/>
            </a:endParaRPr>
          </a:p>
          <a:p>
            <a:endParaRPr lang="en-US" dirty="0"/>
          </a:p>
        </p:txBody>
      </p:sp>
      <p:sp>
        <p:nvSpPr>
          <p:cNvPr id="4" name="Date Placeholder 3">
            <a:extLst>
              <a:ext uri="{FF2B5EF4-FFF2-40B4-BE49-F238E27FC236}">
                <a16:creationId xmlns:a16="http://schemas.microsoft.com/office/drawing/2014/main" id="{8EE94AA8-FD01-F32C-992B-C4FD05C92258}"/>
              </a:ext>
            </a:extLst>
          </p:cNvPr>
          <p:cNvSpPr>
            <a:spLocks noGrp="1"/>
          </p:cNvSpPr>
          <p:nvPr>
            <p:ph type="dt" sz="half" idx="10"/>
          </p:nvPr>
        </p:nvSpPr>
        <p:spPr/>
        <p:txBody>
          <a:bodyPr/>
          <a:lstStyle/>
          <a:p>
            <a:r>
              <a:rPr lang="en-US" dirty="0"/>
              <a:t>20XX</a:t>
            </a:r>
          </a:p>
        </p:txBody>
      </p:sp>
    </p:spTree>
    <p:extLst>
      <p:ext uri="{BB962C8B-B14F-4D97-AF65-F5344CB8AC3E}">
        <p14:creationId xmlns:p14="http://schemas.microsoft.com/office/powerpoint/2010/main" val="2181507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629146-03C7-A532-30E4-F251F3344A33}"/>
              </a:ext>
            </a:extLst>
          </p:cNvPr>
          <p:cNvSpPr>
            <a:spLocks noGrp="1"/>
          </p:cNvSpPr>
          <p:nvPr>
            <p:ph type="dt" sz="half" idx="10"/>
          </p:nvPr>
        </p:nvSpPr>
        <p:spPr/>
        <p:txBody>
          <a:bodyPr/>
          <a:lstStyle/>
          <a:p>
            <a:r>
              <a:rPr lang="en-US" dirty="0"/>
              <a:t>20XX</a:t>
            </a:r>
          </a:p>
        </p:txBody>
      </p:sp>
      <p:pic>
        <p:nvPicPr>
          <p:cNvPr id="7" name="Picture 7">
            <a:extLst>
              <a:ext uri="{FF2B5EF4-FFF2-40B4-BE49-F238E27FC236}">
                <a16:creationId xmlns:a16="http://schemas.microsoft.com/office/drawing/2014/main" id="{D2EF1E8B-084D-BC23-CEE1-D7CFB988E04B}"/>
              </a:ext>
            </a:extLst>
          </p:cNvPr>
          <p:cNvPicPr>
            <a:picLocks noChangeAspect="1"/>
          </p:cNvPicPr>
          <p:nvPr/>
        </p:nvPicPr>
        <p:blipFill>
          <a:blip r:embed="rId2"/>
          <a:stretch>
            <a:fillRect/>
          </a:stretch>
        </p:blipFill>
        <p:spPr>
          <a:xfrm>
            <a:off x="211932" y="2350935"/>
            <a:ext cx="3719513" cy="2894321"/>
          </a:xfrm>
          <a:prstGeom prst="rect">
            <a:avLst/>
          </a:prstGeom>
        </p:spPr>
      </p:pic>
      <p:pic>
        <p:nvPicPr>
          <p:cNvPr id="8" name="Picture 8" descr="A picture containing wooden, wood, board, lumber&#10;&#10;Description automatically generated">
            <a:extLst>
              <a:ext uri="{FF2B5EF4-FFF2-40B4-BE49-F238E27FC236}">
                <a16:creationId xmlns:a16="http://schemas.microsoft.com/office/drawing/2014/main" id="{32BD97B3-84A4-A03E-2556-A5585B5DD31E}"/>
              </a:ext>
            </a:extLst>
          </p:cNvPr>
          <p:cNvPicPr>
            <a:picLocks noChangeAspect="1"/>
          </p:cNvPicPr>
          <p:nvPr/>
        </p:nvPicPr>
        <p:blipFill>
          <a:blip r:embed="rId3"/>
          <a:stretch>
            <a:fillRect/>
          </a:stretch>
        </p:blipFill>
        <p:spPr>
          <a:xfrm>
            <a:off x="3462337" y="2351657"/>
            <a:ext cx="4493418" cy="2916687"/>
          </a:xfrm>
          <a:prstGeom prst="rect">
            <a:avLst/>
          </a:prstGeom>
        </p:spPr>
      </p:pic>
      <p:pic>
        <p:nvPicPr>
          <p:cNvPr id="9" name="Picture 9">
            <a:extLst>
              <a:ext uri="{FF2B5EF4-FFF2-40B4-BE49-F238E27FC236}">
                <a16:creationId xmlns:a16="http://schemas.microsoft.com/office/drawing/2014/main" id="{71BCB407-6E00-F3E4-FEFF-95B394F373B6}"/>
              </a:ext>
            </a:extLst>
          </p:cNvPr>
          <p:cNvPicPr>
            <a:picLocks noChangeAspect="1"/>
          </p:cNvPicPr>
          <p:nvPr/>
        </p:nvPicPr>
        <p:blipFill>
          <a:blip r:embed="rId4"/>
          <a:stretch>
            <a:fillRect/>
          </a:stretch>
        </p:blipFill>
        <p:spPr>
          <a:xfrm>
            <a:off x="7891463" y="2355057"/>
            <a:ext cx="4255292" cy="2909886"/>
          </a:xfrm>
          <a:prstGeom prst="rect">
            <a:avLst/>
          </a:prstGeom>
        </p:spPr>
      </p:pic>
      <p:sp>
        <p:nvSpPr>
          <p:cNvPr id="10" name="TextBox 9">
            <a:extLst>
              <a:ext uri="{FF2B5EF4-FFF2-40B4-BE49-F238E27FC236}">
                <a16:creationId xmlns:a16="http://schemas.microsoft.com/office/drawing/2014/main" id="{9DA3E608-491D-3BBC-DC9B-DD22B6B15945}"/>
              </a:ext>
            </a:extLst>
          </p:cNvPr>
          <p:cNvSpPr txBox="1"/>
          <p:nvPr/>
        </p:nvSpPr>
        <p:spPr>
          <a:xfrm>
            <a:off x="1041797" y="1544835"/>
            <a:ext cx="287238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Poly Decking</a:t>
            </a:r>
          </a:p>
          <a:p>
            <a:endParaRPr lang="en-US" sz="2800" dirty="0"/>
          </a:p>
        </p:txBody>
      </p:sp>
      <p:sp>
        <p:nvSpPr>
          <p:cNvPr id="11" name="TextBox 10">
            <a:extLst>
              <a:ext uri="{FF2B5EF4-FFF2-40B4-BE49-F238E27FC236}">
                <a16:creationId xmlns:a16="http://schemas.microsoft.com/office/drawing/2014/main" id="{216AA55F-14D0-EDC0-F81F-6990A66A827E}"/>
              </a:ext>
            </a:extLst>
          </p:cNvPr>
          <p:cNvSpPr txBox="1"/>
          <p:nvPr/>
        </p:nvSpPr>
        <p:spPr>
          <a:xfrm>
            <a:off x="5176242" y="1497211"/>
            <a:ext cx="25003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t>Wood</a:t>
            </a:r>
          </a:p>
        </p:txBody>
      </p:sp>
      <p:sp>
        <p:nvSpPr>
          <p:cNvPr id="12" name="TextBox 11">
            <a:extLst>
              <a:ext uri="{FF2B5EF4-FFF2-40B4-BE49-F238E27FC236}">
                <a16:creationId xmlns:a16="http://schemas.microsoft.com/office/drawing/2014/main" id="{D4E6AFE8-9BBC-BB5F-7625-FBDA025FF414}"/>
              </a:ext>
            </a:extLst>
          </p:cNvPr>
          <p:cNvSpPr txBox="1"/>
          <p:nvPr/>
        </p:nvSpPr>
        <p:spPr>
          <a:xfrm>
            <a:off x="8944570" y="1318617"/>
            <a:ext cx="308371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Aluminum</a:t>
            </a:r>
            <a:endParaRPr lang="en-US" dirty="0"/>
          </a:p>
          <a:p>
            <a:pPr algn="ctr"/>
            <a:r>
              <a:rPr lang="en-US" sz="2800" dirty="0"/>
              <a:t>(2 Color Options)</a:t>
            </a:r>
            <a:endParaRPr lang="en-US"/>
          </a:p>
        </p:txBody>
      </p:sp>
      <p:pic>
        <p:nvPicPr>
          <p:cNvPr id="13" name="Picture 13">
            <a:extLst>
              <a:ext uri="{FF2B5EF4-FFF2-40B4-BE49-F238E27FC236}">
                <a16:creationId xmlns:a16="http://schemas.microsoft.com/office/drawing/2014/main" id="{207D8040-C959-16E3-0114-31268B2D6C11}"/>
              </a:ext>
            </a:extLst>
          </p:cNvPr>
          <p:cNvPicPr>
            <a:picLocks noChangeAspect="1"/>
          </p:cNvPicPr>
          <p:nvPr/>
        </p:nvPicPr>
        <p:blipFill>
          <a:blip r:embed="rId5"/>
          <a:stretch>
            <a:fillRect/>
          </a:stretch>
        </p:blipFill>
        <p:spPr>
          <a:xfrm>
            <a:off x="461962" y="4776878"/>
            <a:ext cx="2743200" cy="1423806"/>
          </a:xfrm>
          <a:prstGeom prst="rect">
            <a:avLst/>
          </a:prstGeom>
        </p:spPr>
      </p:pic>
      <p:pic>
        <p:nvPicPr>
          <p:cNvPr id="14" name="Picture 14" descr="A picture containing text&#10;&#10;Description automatically generated">
            <a:extLst>
              <a:ext uri="{FF2B5EF4-FFF2-40B4-BE49-F238E27FC236}">
                <a16:creationId xmlns:a16="http://schemas.microsoft.com/office/drawing/2014/main" id="{F8BFD964-8765-5D47-62E7-6FA4FB26C193}"/>
              </a:ext>
            </a:extLst>
          </p:cNvPr>
          <p:cNvPicPr>
            <a:picLocks noChangeAspect="1"/>
          </p:cNvPicPr>
          <p:nvPr/>
        </p:nvPicPr>
        <p:blipFill>
          <a:blip r:embed="rId6"/>
          <a:stretch>
            <a:fillRect/>
          </a:stretch>
        </p:blipFill>
        <p:spPr>
          <a:xfrm>
            <a:off x="4433887" y="4733925"/>
            <a:ext cx="2526507" cy="1652588"/>
          </a:xfrm>
          <a:prstGeom prst="rect">
            <a:avLst/>
          </a:prstGeom>
        </p:spPr>
      </p:pic>
      <p:pic>
        <p:nvPicPr>
          <p:cNvPr id="15" name="Picture 15" descr="A picture containing text, receipt&#10;&#10;Description automatically generated">
            <a:extLst>
              <a:ext uri="{FF2B5EF4-FFF2-40B4-BE49-F238E27FC236}">
                <a16:creationId xmlns:a16="http://schemas.microsoft.com/office/drawing/2014/main" id="{C60E0F62-B13B-08A4-92CE-622D968D2BB5}"/>
              </a:ext>
            </a:extLst>
          </p:cNvPr>
          <p:cNvPicPr>
            <a:picLocks noChangeAspect="1"/>
          </p:cNvPicPr>
          <p:nvPr/>
        </p:nvPicPr>
        <p:blipFill>
          <a:blip r:embed="rId7"/>
          <a:stretch>
            <a:fillRect/>
          </a:stretch>
        </p:blipFill>
        <p:spPr>
          <a:xfrm>
            <a:off x="8734425" y="4886325"/>
            <a:ext cx="2581275" cy="1323975"/>
          </a:xfrm>
          <a:prstGeom prst="rect">
            <a:avLst/>
          </a:prstGeom>
        </p:spPr>
      </p:pic>
    </p:spTree>
    <p:extLst>
      <p:ext uri="{BB962C8B-B14F-4D97-AF65-F5344CB8AC3E}">
        <p14:creationId xmlns:p14="http://schemas.microsoft.com/office/powerpoint/2010/main" val="1225875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1311-BD00-6E35-E80E-7CAA7807B324}"/>
              </a:ext>
            </a:extLst>
          </p:cNvPr>
          <p:cNvSpPr>
            <a:spLocks noGrp="1"/>
          </p:cNvSpPr>
          <p:nvPr>
            <p:ph type="title"/>
          </p:nvPr>
        </p:nvSpPr>
        <p:spPr>
          <a:xfrm>
            <a:off x="790575" y="138906"/>
            <a:ext cx="10515600" cy="1325563"/>
          </a:xfrm>
        </p:spPr>
        <p:txBody>
          <a:bodyPr>
            <a:normAutofit/>
          </a:bodyPr>
          <a:lstStyle/>
          <a:p>
            <a:r>
              <a:rPr lang="en-US" sz="4000"/>
              <a:t>Location for Docks</a:t>
            </a:r>
          </a:p>
        </p:txBody>
      </p:sp>
      <p:sp>
        <p:nvSpPr>
          <p:cNvPr id="3" name="Date Placeholder 2">
            <a:extLst>
              <a:ext uri="{FF2B5EF4-FFF2-40B4-BE49-F238E27FC236}">
                <a16:creationId xmlns:a16="http://schemas.microsoft.com/office/drawing/2014/main" id="{F15232DD-6B52-E231-65D0-A2301AC2A2F2}"/>
              </a:ext>
            </a:extLst>
          </p:cNvPr>
          <p:cNvSpPr>
            <a:spLocks noGrp="1"/>
          </p:cNvSpPr>
          <p:nvPr>
            <p:ph type="dt" sz="half" idx="10"/>
          </p:nvPr>
        </p:nvSpPr>
        <p:spPr/>
        <p:txBody>
          <a:bodyPr/>
          <a:lstStyle/>
          <a:p>
            <a:r>
              <a:rPr lang="en-US" dirty="0"/>
              <a:t>20XX</a:t>
            </a:r>
          </a:p>
        </p:txBody>
      </p:sp>
      <p:pic>
        <p:nvPicPr>
          <p:cNvPr id="7" name="Picture 7" descr="Map&#10;&#10;Description automatically generated">
            <a:extLst>
              <a:ext uri="{FF2B5EF4-FFF2-40B4-BE49-F238E27FC236}">
                <a16:creationId xmlns:a16="http://schemas.microsoft.com/office/drawing/2014/main" id="{78F3EE36-B699-6ADF-9706-952DE857776F}"/>
              </a:ext>
            </a:extLst>
          </p:cNvPr>
          <p:cNvPicPr>
            <a:picLocks noChangeAspect="1"/>
          </p:cNvPicPr>
          <p:nvPr/>
        </p:nvPicPr>
        <p:blipFill>
          <a:blip r:embed="rId2"/>
          <a:stretch>
            <a:fillRect/>
          </a:stretch>
        </p:blipFill>
        <p:spPr>
          <a:xfrm>
            <a:off x="2057400" y="1174719"/>
            <a:ext cx="8077199" cy="5472968"/>
          </a:xfrm>
          <a:prstGeom prst="rect">
            <a:avLst/>
          </a:prstGeom>
        </p:spPr>
      </p:pic>
    </p:spTree>
    <p:extLst>
      <p:ext uri="{BB962C8B-B14F-4D97-AF65-F5344CB8AC3E}">
        <p14:creationId xmlns:p14="http://schemas.microsoft.com/office/powerpoint/2010/main" val="3348905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D5C95-2D57-6498-4DD2-3645B569BFF7}"/>
              </a:ext>
            </a:extLst>
          </p:cNvPr>
          <p:cNvSpPr>
            <a:spLocks noGrp="1"/>
          </p:cNvSpPr>
          <p:nvPr>
            <p:ph type="title"/>
          </p:nvPr>
        </p:nvSpPr>
        <p:spPr>
          <a:xfrm>
            <a:off x="127000" y="2041525"/>
            <a:ext cx="4013200" cy="1325563"/>
          </a:xfrm>
        </p:spPr>
        <p:txBody>
          <a:bodyPr anchor="ctr">
            <a:normAutofit/>
          </a:bodyPr>
          <a:lstStyle/>
          <a:p>
            <a:r>
              <a:rPr lang="en-US"/>
              <a:t>Delgada Shoreline</a:t>
            </a:r>
          </a:p>
        </p:txBody>
      </p:sp>
      <p:sp>
        <p:nvSpPr>
          <p:cNvPr id="14" name="Date Placeholder 2">
            <a:extLst>
              <a:ext uri="{FF2B5EF4-FFF2-40B4-BE49-F238E27FC236}">
                <a16:creationId xmlns:a16="http://schemas.microsoft.com/office/drawing/2014/main" id="{A41CA90C-FF7F-B648-8320-C6FB4C03EBAF}"/>
              </a:ext>
            </a:extLst>
          </p:cNvPr>
          <p:cNvSpPr>
            <a:spLocks noGrp="1"/>
          </p:cNvSpPr>
          <p:nvPr>
            <p:ph type="dt" sz="half" idx="10"/>
          </p:nvPr>
        </p:nvSpPr>
        <p:spPr>
          <a:xfrm>
            <a:off x="838200" y="6356350"/>
            <a:ext cx="2743200" cy="365125"/>
          </a:xfrm>
        </p:spPr>
        <p:txBody>
          <a:bodyPr/>
          <a:lstStyle/>
          <a:p>
            <a:pPr>
              <a:spcAft>
                <a:spcPts val="600"/>
              </a:spcAft>
            </a:pPr>
            <a:r>
              <a:rPr lang="en-US"/>
              <a:t>20XX</a:t>
            </a:r>
          </a:p>
        </p:txBody>
      </p:sp>
      <p:pic>
        <p:nvPicPr>
          <p:cNvPr id="4" name="Picture 4">
            <a:extLst>
              <a:ext uri="{FF2B5EF4-FFF2-40B4-BE49-F238E27FC236}">
                <a16:creationId xmlns:a16="http://schemas.microsoft.com/office/drawing/2014/main" id="{AF383B96-9ADE-2DB6-3936-FDBC258E2A7D}"/>
              </a:ext>
            </a:extLst>
          </p:cNvPr>
          <p:cNvPicPr>
            <a:picLocks noChangeAspect="1"/>
          </p:cNvPicPr>
          <p:nvPr/>
        </p:nvPicPr>
        <p:blipFill>
          <a:blip r:embed="rId2"/>
          <a:stretch>
            <a:fillRect/>
          </a:stretch>
        </p:blipFill>
        <p:spPr>
          <a:xfrm>
            <a:off x="4140200" y="464207"/>
            <a:ext cx="7670800" cy="5637486"/>
          </a:xfrm>
          <a:prstGeom prst="rect">
            <a:avLst/>
          </a:prstGeom>
        </p:spPr>
      </p:pic>
    </p:spTree>
    <p:extLst>
      <p:ext uri="{BB962C8B-B14F-4D97-AF65-F5344CB8AC3E}">
        <p14:creationId xmlns:p14="http://schemas.microsoft.com/office/powerpoint/2010/main" val="56443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164E75-75AB-1382-51B2-978EA035C1D0}"/>
              </a:ext>
            </a:extLst>
          </p:cNvPr>
          <p:cNvSpPr>
            <a:spLocks noGrp="1"/>
          </p:cNvSpPr>
          <p:nvPr>
            <p:ph type="dt" sz="half" idx="10"/>
          </p:nvPr>
        </p:nvSpPr>
        <p:spPr/>
        <p:txBody>
          <a:bodyPr/>
          <a:lstStyle/>
          <a:p>
            <a:r>
              <a:rPr lang="en-US" dirty="0"/>
              <a:t>20XX</a:t>
            </a:r>
          </a:p>
        </p:txBody>
      </p:sp>
      <p:pic>
        <p:nvPicPr>
          <p:cNvPr id="7" name="Picture 7" descr="A picture containing text, outdoor&#10;&#10;Description automatically generated">
            <a:extLst>
              <a:ext uri="{FF2B5EF4-FFF2-40B4-BE49-F238E27FC236}">
                <a16:creationId xmlns:a16="http://schemas.microsoft.com/office/drawing/2014/main" id="{CFF1C33A-9D46-2383-800A-1A775CDF977C}"/>
              </a:ext>
            </a:extLst>
          </p:cNvPr>
          <p:cNvPicPr>
            <a:picLocks noChangeAspect="1"/>
          </p:cNvPicPr>
          <p:nvPr/>
        </p:nvPicPr>
        <p:blipFill>
          <a:blip r:embed="rId2"/>
          <a:stretch>
            <a:fillRect/>
          </a:stretch>
        </p:blipFill>
        <p:spPr>
          <a:xfrm>
            <a:off x="127000" y="150317"/>
            <a:ext cx="5778500" cy="4284066"/>
          </a:xfrm>
          <a:prstGeom prst="rect">
            <a:avLst/>
          </a:prstGeom>
        </p:spPr>
      </p:pic>
      <p:pic>
        <p:nvPicPr>
          <p:cNvPr id="8" name="Picture 8" descr="A picture containing text, outdoor, ground, sky&#10;&#10;Description automatically generated">
            <a:extLst>
              <a:ext uri="{FF2B5EF4-FFF2-40B4-BE49-F238E27FC236}">
                <a16:creationId xmlns:a16="http://schemas.microsoft.com/office/drawing/2014/main" id="{3FFC2214-F2F7-01A0-CDD0-BDFFDBD3711E}"/>
              </a:ext>
            </a:extLst>
          </p:cNvPr>
          <p:cNvPicPr>
            <a:picLocks noChangeAspect="1"/>
          </p:cNvPicPr>
          <p:nvPr/>
        </p:nvPicPr>
        <p:blipFill>
          <a:blip r:embed="rId3"/>
          <a:stretch>
            <a:fillRect/>
          </a:stretch>
        </p:blipFill>
        <p:spPr>
          <a:xfrm>
            <a:off x="6184900" y="2303349"/>
            <a:ext cx="5880100" cy="4423001"/>
          </a:xfrm>
          <a:prstGeom prst="rect">
            <a:avLst/>
          </a:prstGeom>
        </p:spPr>
      </p:pic>
    </p:spTree>
    <p:extLst>
      <p:ext uri="{BB962C8B-B14F-4D97-AF65-F5344CB8AC3E}">
        <p14:creationId xmlns:p14="http://schemas.microsoft.com/office/powerpoint/2010/main" val="179240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044B-9183-DAE0-3A0E-6EC561D66977}"/>
              </a:ext>
            </a:extLst>
          </p:cNvPr>
          <p:cNvSpPr>
            <a:spLocks noGrp="1"/>
          </p:cNvSpPr>
          <p:nvPr>
            <p:ph type="title"/>
          </p:nvPr>
        </p:nvSpPr>
        <p:spPr/>
        <p:txBody>
          <a:bodyPr>
            <a:normAutofit/>
          </a:bodyPr>
          <a:lstStyle/>
          <a:p>
            <a:r>
              <a:rPr lang="en-US" sz="4400" dirty="0"/>
              <a:t>FISHING </a:t>
            </a:r>
            <a:r>
              <a:rPr lang="en-US" sz="4400"/>
              <a:t>platforms</a:t>
            </a:r>
            <a:endParaRPr lang="en-US" sz="4400" dirty="0"/>
          </a:p>
        </p:txBody>
      </p:sp>
      <p:sp>
        <p:nvSpPr>
          <p:cNvPr id="4" name="Date Placeholder 3">
            <a:extLst>
              <a:ext uri="{FF2B5EF4-FFF2-40B4-BE49-F238E27FC236}">
                <a16:creationId xmlns:a16="http://schemas.microsoft.com/office/drawing/2014/main" id="{0526C242-7668-BE39-FFE1-CFD9C659D12E}"/>
              </a:ext>
            </a:extLst>
          </p:cNvPr>
          <p:cNvSpPr>
            <a:spLocks noGrp="1"/>
          </p:cNvSpPr>
          <p:nvPr>
            <p:ph type="dt" sz="half" idx="10"/>
          </p:nvPr>
        </p:nvSpPr>
        <p:spPr/>
        <p:txBody>
          <a:bodyPr/>
          <a:lstStyle/>
          <a:p>
            <a:r>
              <a:rPr lang="en-US" dirty="0"/>
              <a:t>20XX</a:t>
            </a:r>
          </a:p>
        </p:txBody>
      </p:sp>
      <p:pic>
        <p:nvPicPr>
          <p:cNvPr id="7" name="Picture 7" descr="A picture containing text, sign&#10;&#10;Description automatically generated">
            <a:extLst>
              <a:ext uri="{FF2B5EF4-FFF2-40B4-BE49-F238E27FC236}">
                <a16:creationId xmlns:a16="http://schemas.microsoft.com/office/drawing/2014/main" id="{9BB17FF3-C49E-3E44-E159-3BE3F3986546}"/>
              </a:ext>
            </a:extLst>
          </p:cNvPr>
          <p:cNvPicPr>
            <a:picLocks noChangeAspect="1"/>
          </p:cNvPicPr>
          <p:nvPr/>
        </p:nvPicPr>
        <p:blipFill>
          <a:blip r:embed="rId2"/>
          <a:stretch>
            <a:fillRect/>
          </a:stretch>
        </p:blipFill>
        <p:spPr>
          <a:xfrm>
            <a:off x="426244" y="1919473"/>
            <a:ext cx="5588793" cy="3828680"/>
          </a:xfrm>
          <a:prstGeom prst="rect">
            <a:avLst/>
          </a:prstGeom>
        </p:spPr>
      </p:pic>
      <p:pic>
        <p:nvPicPr>
          <p:cNvPr id="8" name="Picture 8" descr="A picture containing text, ground, outdoor, dirt&#10;&#10;Description automatically generated">
            <a:extLst>
              <a:ext uri="{FF2B5EF4-FFF2-40B4-BE49-F238E27FC236}">
                <a16:creationId xmlns:a16="http://schemas.microsoft.com/office/drawing/2014/main" id="{746C7A80-3E7D-90E4-3616-D762EDA2B1F8}"/>
              </a:ext>
            </a:extLst>
          </p:cNvPr>
          <p:cNvPicPr>
            <a:picLocks noChangeAspect="1"/>
          </p:cNvPicPr>
          <p:nvPr/>
        </p:nvPicPr>
        <p:blipFill>
          <a:blip r:embed="rId3"/>
          <a:stretch>
            <a:fillRect/>
          </a:stretch>
        </p:blipFill>
        <p:spPr>
          <a:xfrm>
            <a:off x="6141244" y="1925083"/>
            <a:ext cx="5576887" cy="3841274"/>
          </a:xfrm>
          <a:prstGeom prst="rect">
            <a:avLst/>
          </a:prstGeom>
        </p:spPr>
      </p:pic>
    </p:spTree>
    <p:extLst>
      <p:ext uri="{BB962C8B-B14F-4D97-AF65-F5344CB8AC3E}">
        <p14:creationId xmlns:p14="http://schemas.microsoft.com/office/powerpoint/2010/main" val="3333937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C558-93C2-0BA2-AAAE-7AF5E5678597}"/>
              </a:ext>
            </a:extLst>
          </p:cNvPr>
          <p:cNvSpPr>
            <a:spLocks noGrp="1"/>
          </p:cNvSpPr>
          <p:nvPr>
            <p:ph type="title"/>
          </p:nvPr>
        </p:nvSpPr>
        <p:spPr>
          <a:xfrm>
            <a:off x="88900" y="1774825"/>
            <a:ext cx="3975100" cy="2417763"/>
          </a:xfrm>
        </p:spPr>
        <p:txBody>
          <a:bodyPr>
            <a:normAutofit/>
          </a:bodyPr>
          <a:lstStyle/>
          <a:p>
            <a:r>
              <a:rPr lang="en-US" sz="4800"/>
              <a:t>CAUSEWAY BOARDWALK</a:t>
            </a:r>
          </a:p>
        </p:txBody>
      </p:sp>
      <p:sp>
        <p:nvSpPr>
          <p:cNvPr id="3" name="Date Placeholder 2">
            <a:extLst>
              <a:ext uri="{FF2B5EF4-FFF2-40B4-BE49-F238E27FC236}">
                <a16:creationId xmlns:a16="http://schemas.microsoft.com/office/drawing/2014/main" id="{BDE598F6-1D05-B8E5-2383-A35B7291C424}"/>
              </a:ext>
            </a:extLst>
          </p:cNvPr>
          <p:cNvSpPr>
            <a:spLocks noGrp="1"/>
          </p:cNvSpPr>
          <p:nvPr>
            <p:ph type="dt" sz="half" idx="10"/>
          </p:nvPr>
        </p:nvSpPr>
        <p:spPr/>
        <p:txBody>
          <a:bodyPr/>
          <a:lstStyle/>
          <a:p>
            <a:r>
              <a:rPr lang="en-US" dirty="0"/>
              <a:t>20XX</a:t>
            </a:r>
          </a:p>
        </p:txBody>
      </p:sp>
      <p:pic>
        <p:nvPicPr>
          <p:cNvPr id="7" name="Picture 7" descr="A picture containing graphical user interface&#10;&#10;Description automatically generated">
            <a:extLst>
              <a:ext uri="{FF2B5EF4-FFF2-40B4-BE49-F238E27FC236}">
                <a16:creationId xmlns:a16="http://schemas.microsoft.com/office/drawing/2014/main" id="{18517B52-CDA9-F8FB-E292-0A74C4BADEA8}"/>
              </a:ext>
            </a:extLst>
          </p:cNvPr>
          <p:cNvPicPr>
            <a:picLocks noChangeAspect="1"/>
          </p:cNvPicPr>
          <p:nvPr/>
        </p:nvPicPr>
        <p:blipFill>
          <a:blip r:embed="rId2"/>
          <a:stretch>
            <a:fillRect/>
          </a:stretch>
        </p:blipFill>
        <p:spPr>
          <a:xfrm>
            <a:off x="4000500" y="304061"/>
            <a:ext cx="7747000" cy="6237178"/>
          </a:xfrm>
          <a:prstGeom prst="rect">
            <a:avLst/>
          </a:prstGeom>
        </p:spPr>
      </p:pic>
    </p:spTree>
    <p:extLst>
      <p:ext uri="{BB962C8B-B14F-4D97-AF65-F5344CB8AC3E}">
        <p14:creationId xmlns:p14="http://schemas.microsoft.com/office/powerpoint/2010/main" val="1174837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352CFA8-FFBE-257B-FF71-B3042F6F9035}"/>
              </a:ext>
            </a:extLst>
          </p:cNvPr>
          <p:cNvSpPr>
            <a:spLocks noGrp="1"/>
          </p:cNvSpPr>
          <p:nvPr>
            <p:ph type="title"/>
          </p:nvPr>
        </p:nvSpPr>
        <p:spPr>
          <a:xfrm>
            <a:off x="8741886" y="3648868"/>
            <a:ext cx="2743200" cy="1204912"/>
          </a:xfrm>
        </p:spPr>
        <p:txBody>
          <a:bodyPr anchor="b">
            <a:normAutofit fontScale="90000"/>
          </a:bodyPr>
          <a:lstStyle/>
          <a:p>
            <a:r>
              <a:rPr lang="en-US" sz="5400" dirty="0"/>
              <a:t>Agenda</a:t>
            </a:r>
          </a:p>
        </p:txBody>
      </p:sp>
      <p:sp>
        <p:nvSpPr>
          <p:cNvPr id="16" name="Text Placeholder 2">
            <a:extLst>
              <a:ext uri="{FF2B5EF4-FFF2-40B4-BE49-F238E27FC236}">
                <a16:creationId xmlns:a16="http://schemas.microsoft.com/office/drawing/2014/main" id="{B3AB3E56-4E2B-5FDB-C90E-093C86B47460}"/>
              </a:ext>
            </a:extLst>
          </p:cNvPr>
          <p:cNvSpPr>
            <a:spLocks noGrp="1"/>
          </p:cNvSpPr>
          <p:nvPr>
            <p:ph type="body" idx="1"/>
          </p:nvPr>
        </p:nvSpPr>
        <p:spPr>
          <a:xfrm>
            <a:off x="106680" y="136525"/>
            <a:ext cx="7421879" cy="6584950"/>
          </a:xfrm>
        </p:spPr>
        <p:txBody>
          <a:bodyPr vert="horz" lIns="91440" tIns="45720" rIns="91440" bIns="45720" rtlCol="0" anchor="t">
            <a:normAutofit fontScale="85000" lnSpcReduction="20000"/>
          </a:bodyPr>
          <a:lstStyle/>
          <a:p>
            <a:pPr marL="0" marR="0">
              <a:lnSpc>
                <a:spcPct val="115000"/>
              </a:lnSpc>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Order of Business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Call to Order  </a:t>
            </a:r>
          </a:p>
          <a:p>
            <a:pPr marL="342900" marR="0" lvl="0" indent="-342900">
              <a:lnSpc>
                <a:spcPct val="115000"/>
              </a:lnSpc>
              <a:spcBef>
                <a:spcPts val="0"/>
              </a:spcBef>
              <a:spcAft>
                <a:spcPts val="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Roll Call</a:t>
            </a:r>
          </a:p>
          <a:p>
            <a:pPr marL="342900" marR="0" lvl="0" indent="-342900">
              <a:lnSpc>
                <a:spcPct val="115000"/>
              </a:lnSpc>
              <a:spcBef>
                <a:spcPts val="0"/>
              </a:spcBef>
              <a:spcAft>
                <a:spcPts val="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Pledge of Allegiance</a:t>
            </a:r>
          </a:p>
          <a:p>
            <a:pPr marL="342900" marR="0" lvl="0" indent="-342900">
              <a:lnSpc>
                <a:spcPct val="115000"/>
              </a:lnSpc>
              <a:spcBef>
                <a:spcPts val="0"/>
              </a:spcBef>
              <a:spcAft>
                <a:spcPts val="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Sheriff Report</a:t>
            </a:r>
          </a:p>
          <a:p>
            <a:pPr marL="342900" marR="0" lvl="0" indent="-342900">
              <a:lnSpc>
                <a:spcPct val="115000"/>
              </a:lnSpc>
              <a:spcBef>
                <a:spcPts val="0"/>
              </a:spcBef>
              <a:spcAft>
                <a:spcPts val="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Fire Chief Report</a:t>
            </a:r>
          </a:p>
          <a:p>
            <a:pPr marL="342900" marR="0" lvl="0" indent="-342900">
              <a:lnSpc>
                <a:spcPct val="115000"/>
              </a:lnSpc>
              <a:spcBef>
                <a:spcPts val="0"/>
              </a:spcBef>
              <a:spcAft>
                <a:spcPts val="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Open Forum for Public</a:t>
            </a:r>
          </a:p>
          <a:p>
            <a:pPr marL="914400" marR="0">
              <a:lnSpc>
                <a:spcPct val="115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Staff Updates and Reports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Budget Report and Updates</a:t>
            </a:r>
          </a:p>
          <a:p>
            <a:pPr marL="0" marR="0">
              <a:lnSpc>
                <a:spcPct val="115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Action Items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Board review and possible approval of April 26, 2023, Business meeting minutes</a:t>
            </a:r>
          </a:p>
          <a:p>
            <a:pPr marL="742950" marR="0" lvl="1" indent="-285750">
              <a:lnSpc>
                <a:spcPct val="115000"/>
              </a:lnSpc>
              <a:spcBef>
                <a:spcPts val="0"/>
              </a:spcBef>
              <a:spcAft>
                <a:spcPts val="0"/>
              </a:spcAft>
              <a:buFont typeface="+mj-lt"/>
              <a:buAutoNum type="arabicPeriod"/>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Board review and possible approval of May 10, 2023, Work meeting Minutes</a:t>
            </a:r>
          </a:p>
          <a:p>
            <a:pPr marL="742950" marR="0" lvl="1" indent="-285750">
              <a:lnSpc>
                <a:spcPct val="115000"/>
              </a:lnSpc>
              <a:spcBef>
                <a:spcPts val="0"/>
              </a:spcBef>
              <a:spcAft>
                <a:spcPts val="0"/>
              </a:spcAft>
              <a:buFont typeface="+mj-lt"/>
              <a:buAutoNum type="arabicPeriod"/>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Board review and possible approval of May 18 2023, Special meeting minutes </a:t>
            </a:r>
          </a:p>
          <a:p>
            <a:pPr marL="742950" marR="0" lvl="1" indent="-285750">
              <a:lnSpc>
                <a:spcPct val="115000"/>
              </a:lnSpc>
              <a:spcBef>
                <a:spcPts val="0"/>
              </a:spcBef>
              <a:spcAft>
                <a:spcPts val="0"/>
              </a:spcAft>
              <a:buFont typeface="+mj-lt"/>
              <a:buAutoNum type="arabicPeriod"/>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Solomon Park Final Phase</a:t>
            </a:r>
          </a:p>
          <a:p>
            <a:pPr marL="742950" marR="0" lvl="1" indent="-285750">
              <a:lnSpc>
                <a:spcPct val="115000"/>
              </a:lnSpc>
              <a:spcBef>
                <a:spcPts val="0"/>
              </a:spcBef>
              <a:spcAft>
                <a:spcPts val="0"/>
              </a:spcAft>
              <a:buFont typeface="+mj-lt"/>
              <a:buAutoNum type="arabicPeriod"/>
            </a:pP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Shoreline and Fishing Improvement</a:t>
            </a:r>
          </a:p>
          <a:p>
            <a:pPr marL="742950" marR="0" lvl="1" indent="-285750">
              <a:lnSpc>
                <a:spcPct val="115000"/>
              </a:lnSpc>
              <a:spcBef>
                <a:spcPts val="0"/>
              </a:spcBef>
              <a:spcAft>
                <a:spcPts val="0"/>
              </a:spcAft>
              <a:buFont typeface="+mj-lt"/>
              <a:buAutoNum type="arabicPeriod"/>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Pool Renovation</a:t>
            </a:r>
          </a:p>
          <a:p>
            <a:pPr marL="742950" marR="0" lvl="1" indent="-285750">
              <a:lnSpc>
                <a:spcPct val="115000"/>
              </a:lnSpc>
              <a:spcBef>
                <a:spcPts val="0"/>
              </a:spcBef>
              <a:spcAft>
                <a:spcPts val="0"/>
              </a:spcAft>
              <a:buFont typeface="+mj-lt"/>
              <a:buAutoNum type="arabicPeriod"/>
            </a:pPr>
            <a:r>
              <a:rPr lang="en-US" sz="1900" dirty="0">
                <a:solidFill>
                  <a:schemeClr val="tx1"/>
                </a:solidFill>
                <a:latin typeface="Calibri" panose="020F0502020204030204" pitchFamily="34" charset="0"/>
                <a:ea typeface="Calibri" panose="020F0502020204030204" pitchFamily="34" charset="0"/>
                <a:cs typeface="Times New Roman" panose="02020603050405020304" pitchFamily="18" charset="0"/>
              </a:rPr>
              <a:t>SPID Easement</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4999"/>
              </a:lnSpc>
              <a:spcBef>
                <a:spcPts val="0"/>
              </a:spcBef>
              <a:buAutoNum type="arabicPeriod"/>
            </a:pPr>
            <a:r>
              <a:rPr lang="en-US" sz="1900" dirty="0">
                <a:solidFill>
                  <a:schemeClr val="tx1"/>
                </a:solidFill>
                <a:latin typeface="Calibri"/>
                <a:ea typeface="Calibri"/>
                <a:cs typeface="Times New Roman"/>
              </a:rPr>
              <a:t>Fee Schedule for Pool and Golf Course</a:t>
            </a:r>
          </a:p>
          <a:p>
            <a:pPr lvl="1">
              <a:lnSpc>
                <a:spcPct val="115000"/>
              </a:lnSpc>
              <a:spcBef>
                <a:spcPts val="0"/>
              </a:spcBef>
            </a:pPr>
            <a:r>
              <a:rPr lang="en-US" sz="1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Board Member Reports and Discussion Items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900" dirty="0">
                <a:effectLst/>
                <a:latin typeface="Calibri" panose="020F0502020204030204" pitchFamily="34" charset="0"/>
                <a:ea typeface="Calibri" panose="020F0502020204030204" pitchFamily="34" charset="0"/>
                <a:cs typeface="Times New Roman" panose="02020603050405020304" pitchFamily="18" charset="0"/>
              </a:rPr>
              <a:t>Board Member Reports and Concerns</a:t>
            </a:r>
          </a:p>
          <a:p>
            <a:pPr marL="0" marR="0">
              <a:lnSpc>
                <a:spcPct val="115000"/>
              </a:lnSpc>
              <a:spcBef>
                <a:spcPts val="0"/>
              </a:spcBef>
              <a:spcAft>
                <a:spcPts val="60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Adjourn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Closed Session </a:t>
            </a:r>
            <a:r>
              <a:rPr lang="en-US" sz="1900" dirty="0">
                <a:effectLst/>
                <a:latin typeface="Calibri" panose="020F0502020204030204" pitchFamily="34" charset="0"/>
                <a:ea typeface="Calibri" panose="020F0502020204030204" pitchFamily="34" charset="0"/>
                <a:cs typeface="Times New Roman" panose="02020603050405020304" pitchFamily="18" charset="0"/>
              </a:rPr>
              <a:t>to discuss personnel, pending or threatened litigation, or property acquisition (as needed)</a:t>
            </a:r>
          </a:p>
          <a:p>
            <a:endParaRPr lang="en-US" dirty="0"/>
          </a:p>
        </p:txBody>
      </p:sp>
    </p:spTree>
    <p:extLst>
      <p:ext uri="{BB962C8B-B14F-4D97-AF65-F5344CB8AC3E}">
        <p14:creationId xmlns:p14="http://schemas.microsoft.com/office/powerpoint/2010/main" val="146151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892177"/>
            <a:ext cx="8421688" cy="1325563"/>
          </a:xfrm>
        </p:spPr>
        <p:txBody>
          <a:bodyPr>
            <a:normAutofit/>
          </a:bodyPr>
          <a:lstStyle/>
          <a:p>
            <a:r>
              <a:rPr lang="en-US" sz="4000" dirty="0"/>
              <a:t>Cost Estimate and Funding FOR SHORELINE IMPROVEMENT</a:t>
            </a:r>
          </a:p>
        </p:txBody>
      </p:sp>
      <p:sp>
        <p:nvSpPr>
          <p:cNvPr id="9" name="Date Placeholder 8">
            <a:extLst>
              <a:ext uri="{FF2B5EF4-FFF2-40B4-BE49-F238E27FC236}">
                <a16:creationId xmlns:a16="http://schemas.microsoft.com/office/drawing/2014/main" id="{B86AD343-7149-4E7C-BD28-3080F25980CF}"/>
              </a:ext>
            </a:extLst>
          </p:cNvPr>
          <p:cNvSpPr>
            <a:spLocks noGrp="1"/>
          </p:cNvSpPr>
          <p:nvPr>
            <p:ph type="dt" sz="half" idx="10"/>
          </p:nvPr>
        </p:nvSpPr>
        <p:spPr>
          <a:xfrm>
            <a:off x="838200" y="6356350"/>
            <a:ext cx="2743200" cy="365125"/>
          </a:xfrm>
        </p:spPr>
        <p:txBody>
          <a:bodyPr/>
          <a:lstStyle/>
          <a:p>
            <a:r>
              <a:rPr lang="en-US" dirty="0"/>
              <a:t>20XX</a:t>
            </a:r>
          </a:p>
        </p:txBody>
      </p:sp>
      <p:sp>
        <p:nvSpPr>
          <p:cNvPr id="3" name="TextBox 2">
            <a:extLst>
              <a:ext uri="{FF2B5EF4-FFF2-40B4-BE49-F238E27FC236}">
                <a16:creationId xmlns:a16="http://schemas.microsoft.com/office/drawing/2014/main" id="{7015429C-904A-36E4-B411-8E5FD16C4150}"/>
              </a:ext>
            </a:extLst>
          </p:cNvPr>
          <p:cNvSpPr txBox="1"/>
          <p:nvPr/>
        </p:nvSpPr>
        <p:spPr>
          <a:xfrm>
            <a:off x="2794992" y="2961679"/>
            <a:ext cx="66079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ctr">
              <a:buFont typeface="Arial"/>
              <a:buChar char="•"/>
            </a:pPr>
            <a:r>
              <a:rPr lang="en-US" sz="3200" dirty="0"/>
              <a:t>Estimate and Funding is still pending on final design</a:t>
            </a:r>
            <a:endParaRPr lang="en-US"/>
          </a:p>
        </p:txBody>
      </p:sp>
    </p:spTree>
    <p:extLst>
      <p:ext uri="{BB962C8B-B14F-4D97-AF65-F5344CB8AC3E}">
        <p14:creationId xmlns:p14="http://schemas.microsoft.com/office/powerpoint/2010/main" val="1429429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1D937-5004-BF44-23B9-59CD4DF906D2}"/>
              </a:ext>
            </a:extLst>
          </p:cNvPr>
          <p:cNvSpPr>
            <a:spLocks noGrp="1"/>
          </p:cNvSpPr>
          <p:nvPr>
            <p:ph type="ctrTitle"/>
          </p:nvPr>
        </p:nvSpPr>
        <p:spPr>
          <a:xfrm>
            <a:off x="6278881" y="4297680"/>
            <a:ext cx="5501640" cy="1884202"/>
          </a:xfrm>
        </p:spPr>
        <p:txBody>
          <a:bodyPr/>
          <a:lstStyle/>
          <a:p>
            <a:r>
              <a:rPr lang="en-US" sz="6000" dirty="0"/>
              <a:t>Pool reclamation</a:t>
            </a:r>
          </a:p>
        </p:txBody>
      </p:sp>
    </p:spTree>
    <p:extLst>
      <p:ext uri="{BB962C8B-B14F-4D97-AF65-F5344CB8AC3E}">
        <p14:creationId xmlns:p14="http://schemas.microsoft.com/office/powerpoint/2010/main" val="151933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0C660E-5157-1BA0-60F0-AE360EB2212D}"/>
              </a:ext>
            </a:extLst>
          </p:cNvPr>
          <p:cNvSpPr>
            <a:spLocks noGrp="1"/>
          </p:cNvSpPr>
          <p:nvPr>
            <p:ph type="dt" sz="half" idx="10"/>
          </p:nvPr>
        </p:nvSpPr>
        <p:spPr/>
        <p:txBody>
          <a:bodyPr/>
          <a:lstStyle/>
          <a:p>
            <a:r>
              <a:rPr lang="en-US" dirty="0"/>
              <a:t>20XX</a:t>
            </a:r>
          </a:p>
        </p:txBody>
      </p:sp>
      <p:pic>
        <p:nvPicPr>
          <p:cNvPr id="7" name="Picture 7" descr="A picture containing grass, outdoor, old, pile&#10;&#10;Description automatically generated">
            <a:extLst>
              <a:ext uri="{FF2B5EF4-FFF2-40B4-BE49-F238E27FC236}">
                <a16:creationId xmlns:a16="http://schemas.microsoft.com/office/drawing/2014/main" id="{ADD93376-AAB7-C43B-7BD5-5D65B6EB2DCE}"/>
              </a:ext>
            </a:extLst>
          </p:cNvPr>
          <p:cNvPicPr>
            <a:picLocks noChangeAspect="1"/>
          </p:cNvPicPr>
          <p:nvPr/>
        </p:nvPicPr>
        <p:blipFill>
          <a:blip r:embed="rId2"/>
          <a:stretch>
            <a:fillRect/>
          </a:stretch>
        </p:blipFill>
        <p:spPr>
          <a:xfrm>
            <a:off x="1323973" y="389568"/>
            <a:ext cx="9532143" cy="5295899"/>
          </a:xfrm>
          <a:prstGeom prst="rect">
            <a:avLst/>
          </a:prstGeom>
        </p:spPr>
      </p:pic>
      <p:sp>
        <p:nvSpPr>
          <p:cNvPr id="8" name="TextBox 7">
            <a:extLst>
              <a:ext uri="{FF2B5EF4-FFF2-40B4-BE49-F238E27FC236}">
                <a16:creationId xmlns:a16="http://schemas.microsoft.com/office/drawing/2014/main" id="{73381B69-838E-AB23-9BE6-44346538C931}"/>
              </a:ext>
            </a:extLst>
          </p:cNvPr>
          <p:cNvSpPr txBox="1"/>
          <p:nvPr/>
        </p:nvSpPr>
        <p:spPr>
          <a:xfrm>
            <a:off x="5072062" y="6006702"/>
            <a:ext cx="20329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l"/>
            <a:r>
              <a:rPr lang="en-US" sz="2800" dirty="0"/>
              <a:t>BOILER</a:t>
            </a:r>
          </a:p>
        </p:txBody>
      </p:sp>
    </p:spTree>
    <p:extLst>
      <p:ext uri="{BB962C8B-B14F-4D97-AF65-F5344CB8AC3E}">
        <p14:creationId xmlns:p14="http://schemas.microsoft.com/office/powerpoint/2010/main" val="2414615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3DA4-9C4A-E612-9B43-41F2BF0E2E55}"/>
              </a:ext>
            </a:extLst>
          </p:cNvPr>
          <p:cNvSpPr>
            <a:spLocks noGrp="1"/>
          </p:cNvSpPr>
          <p:nvPr>
            <p:ph type="title"/>
          </p:nvPr>
        </p:nvSpPr>
        <p:spPr/>
        <p:txBody>
          <a:bodyPr/>
          <a:lstStyle/>
          <a:p>
            <a:r>
              <a:rPr lang="en-US"/>
              <a:t>Exterior of the Boiler</a:t>
            </a:r>
          </a:p>
        </p:txBody>
      </p:sp>
      <p:sp>
        <p:nvSpPr>
          <p:cNvPr id="4" name="Date Placeholder 3">
            <a:extLst>
              <a:ext uri="{FF2B5EF4-FFF2-40B4-BE49-F238E27FC236}">
                <a16:creationId xmlns:a16="http://schemas.microsoft.com/office/drawing/2014/main" id="{14537829-884F-7412-943E-65F539F8CD50}"/>
              </a:ext>
            </a:extLst>
          </p:cNvPr>
          <p:cNvSpPr>
            <a:spLocks noGrp="1"/>
          </p:cNvSpPr>
          <p:nvPr>
            <p:ph type="dt" sz="half" idx="10"/>
          </p:nvPr>
        </p:nvSpPr>
        <p:spPr/>
        <p:txBody>
          <a:bodyPr/>
          <a:lstStyle/>
          <a:p>
            <a:r>
              <a:rPr lang="en-US" dirty="0"/>
              <a:t>20XX</a:t>
            </a:r>
          </a:p>
        </p:txBody>
      </p:sp>
      <p:pic>
        <p:nvPicPr>
          <p:cNvPr id="7" name="Picture 7" descr="A picture containing outdoor, plant, wood&#10;&#10;Description automatically generated">
            <a:extLst>
              <a:ext uri="{FF2B5EF4-FFF2-40B4-BE49-F238E27FC236}">
                <a16:creationId xmlns:a16="http://schemas.microsoft.com/office/drawing/2014/main" id="{85E3C21E-D014-A05E-C25F-911127F3EC72}"/>
              </a:ext>
            </a:extLst>
          </p:cNvPr>
          <p:cNvPicPr>
            <a:picLocks noChangeAspect="1"/>
          </p:cNvPicPr>
          <p:nvPr/>
        </p:nvPicPr>
        <p:blipFill>
          <a:blip r:embed="rId2"/>
          <a:stretch>
            <a:fillRect/>
          </a:stretch>
        </p:blipFill>
        <p:spPr>
          <a:xfrm rot="-5400000">
            <a:off x="4203350" y="-1033462"/>
            <a:ext cx="3797206" cy="10151267"/>
          </a:xfrm>
          <a:prstGeom prst="rect">
            <a:avLst/>
          </a:prstGeom>
        </p:spPr>
      </p:pic>
    </p:spTree>
    <p:extLst>
      <p:ext uri="{BB962C8B-B14F-4D97-AF65-F5344CB8AC3E}">
        <p14:creationId xmlns:p14="http://schemas.microsoft.com/office/powerpoint/2010/main" val="4090518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5C15-A339-FEE8-21B7-EE598984D8B6}"/>
              </a:ext>
            </a:extLst>
          </p:cNvPr>
          <p:cNvSpPr>
            <a:spLocks noGrp="1"/>
          </p:cNvSpPr>
          <p:nvPr>
            <p:ph type="title"/>
          </p:nvPr>
        </p:nvSpPr>
        <p:spPr/>
        <p:txBody>
          <a:bodyPr/>
          <a:lstStyle/>
          <a:p>
            <a:r>
              <a:rPr lang="en-US"/>
              <a:t>GAS FEED LINE</a:t>
            </a:r>
          </a:p>
        </p:txBody>
      </p:sp>
      <p:sp>
        <p:nvSpPr>
          <p:cNvPr id="3" name="Date Placeholder 2">
            <a:extLst>
              <a:ext uri="{FF2B5EF4-FFF2-40B4-BE49-F238E27FC236}">
                <a16:creationId xmlns:a16="http://schemas.microsoft.com/office/drawing/2014/main" id="{6D4C6B04-9AB6-94D5-8AA8-20202FBF6A0D}"/>
              </a:ext>
            </a:extLst>
          </p:cNvPr>
          <p:cNvSpPr>
            <a:spLocks noGrp="1"/>
          </p:cNvSpPr>
          <p:nvPr>
            <p:ph type="dt" sz="half" idx="10"/>
          </p:nvPr>
        </p:nvSpPr>
        <p:spPr/>
        <p:txBody>
          <a:bodyPr/>
          <a:lstStyle/>
          <a:p>
            <a:r>
              <a:rPr lang="en-US" dirty="0"/>
              <a:t>20XX</a:t>
            </a:r>
          </a:p>
        </p:txBody>
      </p:sp>
      <p:pic>
        <p:nvPicPr>
          <p:cNvPr id="7" name="Picture 7" descr="A picture containing grass, outdoor&#10;&#10;Description automatically generated">
            <a:extLst>
              <a:ext uri="{FF2B5EF4-FFF2-40B4-BE49-F238E27FC236}">
                <a16:creationId xmlns:a16="http://schemas.microsoft.com/office/drawing/2014/main" id="{4F55EA5C-BACF-5EB8-2FC3-37CC573F4A2B}"/>
              </a:ext>
            </a:extLst>
          </p:cNvPr>
          <p:cNvPicPr>
            <a:picLocks noChangeAspect="1"/>
          </p:cNvPicPr>
          <p:nvPr/>
        </p:nvPicPr>
        <p:blipFill>
          <a:blip r:embed="rId2"/>
          <a:stretch>
            <a:fillRect/>
          </a:stretch>
        </p:blipFill>
        <p:spPr>
          <a:xfrm>
            <a:off x="1688306" y="1400176"/>
            <a:ext cx="8112917" cy="5164929"/>
          </a:xfrm>
          <a:prstGeom prst="rect">
            <a:avLst/>
          </a:prstGeom>
        </p:spPr>
      </p:pic>
    </p:spTree>
    <p:extLst>
      <p:ext uri="{BB962C8B-B14F-4D97-AF65-F5344CB8AC3E}">
        <p14:creationId xmlns:p14="http://schemas.microsoft.com/office/powerpoint/2010/main" val="1630964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006349" y="-66255"/>
            <a:ext cx="5111750" cy="1204912"/>
          </a:xfrm>
        </p:spPr>
        <p:txBody>
          <a:bodyPr/>
          <a:lstStyle/>
          <a:p>
            <a:r>
              <a:rPr lang="en-US" dirty="0"/>
              <a:t>Tasks and cost</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4688139" y="1454984"/>
            <a:ext cx="7504695" cy="5469269"/>
          </a:xfrm>
        </p:spPr>
        <p:txBody>
          <a:bodyPr vert="horz" lIns="91440" tIns="45720" rIns="91440" bIns="45720" rtlCol="0" anchor="t">
            <a:normAutofit fontScale="77500" lnSpcReduction="20000"/>
          </a:bodyPr>
          <a:lstStyle/>
          <a:p>
            <a:pPr marL="285750" indent="-285750">
              <a:buChar char="•"/>
            </a:pPr>
            <a:r>
              <a:rPr lang="en-US" sz="3100" dirty="0"/>
              <a:t>Remove old Boiler – In house John/Brady (2 Days)</a:t>
            </a:r>
          </a:p>
          <a:p>
            <a:pPr marL="742950" lvl="1" indent="-285750">
              <a:buChar char="•"/>
            </a:pPr>
            <a:r>
              <a:rPr lang="en-US" sz="2600" spc="50" dirty="0">
                <a:solidFill>
                  <a:srgbClr val="000000"/>
                </a:solidFill>
              </a:rPr>
              <a:t>Aquatech Cost to Remove - $1400.00</a:t>
            </a:r>
          </a:p>
          <a:p>
            <a:pPr marL="285750" indent="-285750">
              <a:buChar char="•"/>
            </a:pPr>
            <a:r>
              <a:rPr lang="en-US" sz="3400" dirty="0"/>
              <a:t>Build base for Boilers (2 Days</a:t>
            </a:r>
          </a:p>
          <a:p>
            <a:pPr marL="742950" lvl="1" indent="-285750">
              <a:buChar char="•"/>
            </a:pPr>
            <a:r>
              <a:rPr lang="en-US" sz="2900" spc="50" dirty="0">
                <a:solidFill>
                  <a:srgbClr val="000000"/>
                </a:solidFill>
              </a:rPr>
              <a:t>Purchase preformed concrete pads</a:t>
            </a:r>
          </a:p>
          <a:p>
            <a:pPr marL="742950" lvl="1" indent="-285750">
              <a:buChar char="•"/>
            </a:pPr>
            <a:r>
              <a:rPr lang="en-US" sz="2900" spc="50" dirty="0">
                <a:solidFill>
                  <a:srgbClr val="000000"/>
                </a:solidFill>
              </a:rPr>
              <a:t>Pour new cement pad - $200.00</a:t>
            </a:r>
          </a:p>
          <a:p>
            <a:pPr marL="742950" lvl="1" indent="-285750">
              <a:buChar char="•"/>
            </a:pPr>
            <a:r>
              <a:rPr lang="en-US" sz="2900" spc="50" dirty="0">
                <a:solidFill>
                  <a:srgbClr val="000000"/>
                </a:solidFill>
              </a:rPr>
              <a:t>Aquatech adds struts - $400.00-$500.00</a:t>
            </a:r>
            <a:endParaRPr lang="en-US" sz="2900" dirty="0"/>
          </a:p>
          <a:p>
            <a:pPr marL="285750" indent="-285750">
              <a:buChar char="•"/>
            </a:pPr>
            <a:r>
              <a:rPr lang="en-US" sz="3400" dirty="0"/>
              <a:t>Install new Boilers (12-13 July)</a:t>
            </a:r>
          </a:p>
          <a:p>
            <a:pPr marL="742950" lvl="1" indent="-285750">
              <a:buChar char="•"/>
            </a:pPr>
            <a:r>
              <a:rPr lang="en-US" sz="3200" spc="50" dirty="0">
                <a:solidFill>
                  <a:srgbClr val="000000"/>
                </a:solidFill>
              </a:rPr>
              <a:t>Cost of 4 small boilers - $22,690.00</a:t>
            </a:r>
          </a:p>
          <a:p>
            <a:pPr marL="742950" lvl="1" indent="-285750">
              <a:buChar char="•"/>
            </a:pPr>
            <a:r>
              <a:rPr lang="en-US" sz="3200" spc="50" dirty="0">
                <a:solidFill>
                  <a:srgbClr val="000000"/>
                </a:solidFill>
              </a:rPr>
              <a:t>Ancillary Materials (piping, connectors, </a:t>
            </a:r>
            <a:r>
              <a:rPr lang="en-US" sz="3200" spc="50" err="1">
                <a:solidFill>
                  <a:srgbClr val="000000"/>
                </a:solidFill>
              </a:rPr>
              <a:t>etc</a:t>
            </a:r>
            <a:r>
              <a:rPr lang="en-US" sz="3200" spc="50" dirty="0">
                <a:solidFill>
                  <a:srgbClr val="000000"/>
                </a:solidFill>
              </a:rPr>
              <a:t>) - $4,000.00</a:t>
            </a:r>
            <a:endParaRPr lang="en-US" sz="3200"/>
          </a:p>
          <a:p>
            <a:pPr marL="742950" lvl="1" indent="-285750">
              <a:buChar char="•"/>
            </a:pPr>
            <a:r>
              <a:rPr lang="en-US" sz="3200" spc="50" dirty="0">
                <a:solidFill>
                  <a:srgbClr val="000000"/>
                </a:solidFill>
              </a:rPr>
              <a:t>Labor - $3580.00</a:t>
            </a:r>
            <a:endParaRPr lang="en-US" sz="3200" dirty="0"/>
          </a:p>
          <a:p>
            <a:pPr marL="285750" indent="-285750">
              <a:buChar char="•"/>
            </a:pPr>
            <a:r>
              <a:rPr lang="en-US" sz="3400" dirty="0"/>
              <a:t>Diving Board</a:t>
            </a:r>
          </a:p>
          <a:p>
            <a:pPr marL="742950" lvl="1" indent="-285750">
              <a:buChar char="•"/>
            </a:pPr>
            <a:r>
              <a:rPr lang="en-US" sz="2900" spc="50" dirty="0">
                <a:solidFill>
                  <a:srgbClr val="000000"/>
                </a:solidFill>
              </a:rPr>
              <a:t>Cost- $6,014.00</a:t>
            </a:r>
            <a:endParaRPr lang="en-US" sz="2900" dirty="0"/>
          </a:p>
          <a:p>
            <a:pPr marL="285750" indent="-285750">
              <a:buChar char="•"/>
            </a:pPr>
            <a:r>
              <a:rPr lang="en-US" sz="3400" dirty="0"/>
              <a:t>Structural Analysis – Still undetermined </a:t>
            </a:r>
          </a:p>
        </p:txBody>
      </p:sp>
    </p:spTree>
    <p:extLst>
      <p:ext uri="{BB962C8B-B14F-4D97-AF65-F5344CB8AC3E}">
        <p14:creationId xmlns:p14="http://schemas.microsoft.com/office/powerpoint/2010/main" val="174286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985A57-1381-7850-D8BD-7FD206C769F3}"/>
              </a:ext>
            </a:extLst>
          </p:cNvPr>
          <p:cNvSpPr>
            <a:spLocks noGrp="1"/>
          </p:cNvSpPr>
          <p:nvPr>
            <p:ph type="ctrTitle"/>
          </p:nvPr>
        </p:nvSpPr>
        <p:spPr>
          <a:xfrm>
            <a:off x="4267200" y="1615736"/>
            <a:ext cx="6096000" cy="2819104"/>
          </a:xfrm>
        </p:spPr>
        <p:txBody>
          <a:bodyPr/>
          <a:lstStyle/>
          <a:p>
            <a:r>
              <a:rPr lang="en-US" sz="8000" dirty="0" err="1"/>
              <a:t>Spid</a:t>
            </a:r>
            <a:r>
              <a:rPr lang="en-US" sz="8000" dirty="0"/>
              <a:t> easement</a:t>
            </a:r>
          </a:p>
        </p:txBody>
      </p:sp>
    </p:spTree>
    <p:extLst>
      <p:ext uri="{BB962C8B-B14F-4D97-AF65-F5344CB8AC3E}">
        <p14:creationId xmlns:p14="http://schemas.microsoft.com/office/powerpoint/2010/main" val="2033556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2388917-BA7C-725D-190C-BA95054EB498}"/>
              </a:ext>
            </a:extLst>
          </p:cNvPr>
          <p:cNvSpPr>
            <a:spLocks noGrp="1"/>
          </p:cNvSpPr>
          <p:nvPr>
            <p:ph type="title"/>
          </p:nvPr>
        </p:nvSpPr>
        <p:spPr>
          <a:xfrm>
            <a:off x="135731" y="2758282"/>
            <a:ext cx="3062288" cy="1349375"/>
          </a:xfrm>
        </p:spPr>
        <p:txBody>
          <a:bodyPr/>
          <a:lstStyle/>
          <a:p>
            <a:r>
              <a:rPr lang="en-US"/>
              <a:t>SPID EASEMENT Drawing</a:t>
            </a:r>
          </a:p>
        </p:txBody>
      </p:sp>
      <p:sp>
        <p:nvSpPr>
          <p:cNvPr id="7" name="Date Placeholder 6">
            <a:extLst>
              <a:ext uri="{FF2B5EF4-FFF2-40B4-BE49-F238E27FC236}">
                <a16:creationId xmlns:a16="http://schemas.microsoft.com/office/drawing/2014/main" id="{05C6E285-6569-81E3-4B50-07E945DB1C9F}"/>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20XX</a:t>
            </a:r>
          </a:p>
        </p:txBody>
      </p:sp>
      <p:pic>
        <p:nvPicPr>
          <p:cNvPr id="2" name="Picture 2" descr="A picture containing text, electronics, circuit&#10;&#10;Description automatically generated">
            <a:extLst>
              <a:ext uri="{FF2B5EF4-FFF2-40B4-BE49-F238E27FC236}">
                <a16:creationId xmlns:a16="http://schemas.microsoft.com/office/drawing/2014/main" id="{2C4DC42E-FFB5-9F20-2B43-E710B5CEB980}"/>
              </a:ext>
            </a:extLst>
          </p:cNvPr>
          <p:cNvPicPr>
            <a:picLocks noChangeAspect="1"/>
          </p:cNvPicPr>
          <p:nvPr/>
        </p:nvPicPr>
        <p:blipFill>
          <a:blip r:embed="rId2"/>
          <a:stretch>
            <a:fillRect/>
          </a:stretch>
        </p:blipFill>
        <p:spPr>
          <a:xfrm>
            <a:off x="3212307" y="403465"/>
            <a:ext cx="8815385" cy="6051070"/>
          </a:xfrm>
          <a:prstGeom prst="rect">
            <a:avLst/>
          </a:prstGeom>
        </p:spPr>
      </p:pic>
    </p:spTree>
    <p:extLst>
      <p:ext uri="{BB962C8B-B14F-4D97-AF65-F5344CB8AC3E}">
        <p14:creationId xmlns:p14="http://schemas.microsoft.com/office/powerpoint/2010/main" val="909129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949B-4F41-D359-D8C0-9A85939990C0}"/>
              </a:ext>
            </a:extLst>
          </p:cNvPr>
          <p:cNvSpPr>
            <a:spLocks noGrp="1"/>
          </p:cNvSpPr>
          <p:nvPr>
            <p:ph type="title"/>
          </p:nvPr>
        </p:nvSpPr>
        <p:spPr>
          <a:xfrm>
            <a:off x="4910137" y="1556543"/>
            <a:ext cx="4738738" cy="1010842"/>
          </a:xfrm>
        </p:spPr>
        <p:txBody>
          <a:bodyPr>
            <a:normAutofit fontScale="90000"/>
          </a:bodyPr>
          <a:lstStyle/>
          <a:p>
            <a:r>
              <a:rPr lang="en-US" sz="5400" dirty="0"/>
              <a:t>Fee Schedule</a:t>
            </a:r>
          </a:p>
        </p:txBody>
      </p:sp>
      <p:sp>
        <p:nvSpPr>
          <p:cNvPr id="14" name="TextBox 13">
            <a:extLst>
              <a:ext uri="{FF2B5EF4-FFF2-40B4-BE49-F238E27FC236}">
                <a16:creationId xmlns:a16="http://schemas.microsoft.com/office/drawing/2014/main" id="{9D0ABC2C-E9F1-96C5-2F99-542A15EBC886}"/>
              </a:ext>
            </a:extLst>
          </p:cNvPr>
          <p:cNvSpPr txBox="1"/>
          <p:nvPr/>
        </p:nvSpPr>
        <p:spPr>
          <a:xfrm>
            <a:off x="5789557" y="3196740"/>
            <a:ext cx="5233936" cy="707886"/>
          </a:xfrm>
          <a:prstGeom prst="rect">
            <a:avLst/>
          </a:prstGeom>
          <a:noFill/>
        </p:spPr>
        <p:txBody>
          <a:bodyPr wrap="square" rtlCol="0">
            <a:spAutoFit/>
          </a:bodyPr>
          <a:lstStyle/>
          <a:p>
            <a:r>
              <a:rPr lang="en-US" sz="4000" dirty="0"/>
              <a:t>Pool &amp; Golf Course</a:t>
            </a:r>
          </a:p>
        </p:txBody>
      </p:sp>
      <p:sp>
        <p:nvSpPr>
          <p:cNvPr id="11" name="TextBox 10">
            <a:extLst>
              <a:ext uri="{FF2B5EF4-FFF2-40B4-BE49-F238E27FC236}">
                <a16:creationId xmlns:a16="http://schemas.microsoft.com/office/drawing/2014/main" id="{350FA53B-439D-58F2-CD64-CE69B4FE5A18}"/>
              </a:ext>
            </a:extLst>
          </p:cNvPr>
          <p:cNvSpPr txBox="1"/>
          <p:nvPr/>
        </p:nvSpPr>
        <p:spPr>
          <a:xfrm>
            <a:off x="6938366" y="2470546"/>
            <a:ext cx="16936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FOR THE</a:t>
            </a:r>
          </a:p>
        </p:txBody>
      </p:sp>
    </p:spTree>
    <p:extLst>
      <p:ext uri="{BB962C8B-B14F-4D97-AF65-F5344CB8AC3E}">
        <p14:creationId xmlns:p14="http://schemas.microsoft.com/office/powerpoint/2010/main" val="353652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199" y="1615736"/>
            <a:ext cx="5582653" cy="3613990"/>
          </a:xfrm>
        </p:spPr>
        <p:txBody>
          <a:bodyPr/>
          <a:lstStyle/>
          <a:p>
            <a:r>
              <a:rPr lang="en-US" sz="6000" dirty="0"/>
              <a:t>Board member comments or concerns</a:t>
            </a:r>
          </a:p>
        </p:txBody>
      </p:sp>
    </p:spTree>
    <p:extLst>
      <p:ext uri="{BB962C8B-B14F-4D97-AF65-F5344CB8AC3E}">
        <p14:creationId xmlns:p14="http://schemas.microsoft.com/office/powerpoint/2010/main" val="1969787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C42B-4819-454A-AA50-A49DFB6BF7FC}"/>
              </a:ext>
            </a:extLst>
          </p:cNvPr>
          <p:cNvSpPr>
            <a:spLocks noGrp="1"/>
          </p:cNvSpPr>
          <p:nvPr>
            <p:ph type="ctrTitle"/>
          </p:nvPr>
        </p:nvSpPr>
        <p:spPr>
          <a:xfrm>
            <a:off x="6416040" y="2458403"/>
            <a:ext cx="4941771" cy="3110545"/>
          </a:xfrm>
        </p:spPr>
        <p:txBody>
          <a:bodyPr/>
          <a:lstStyle/>
          <a:p>
            <a:pPr algn="ctr"/>
            <a:r>
              <a:rPr lang="en-US" sz="6000" dirty="0"/>
              <a:t>Open forum for the public</a:t>
            </a:r>
            <a:endParaRPr lang="en-US"/>
          </a:p>
        </p:txBody>
      </p:sp>
    </p:spTree>
    <p:extLst>
      <p:ext uri="{BB962C8B-B14F-4D97-AF65-F5344CB8AC3E}">
        <p14:creationId xmlns:p14="http://schemas.microsoft.com/office/powerpoint/2010/main" val="396311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sz="5400" dirty="0"/>
              <a:t>Financial update</a:t>
            </a:r>
          </a:p>
        </p:txBody>
      </p:sp>
    </p:spTree>
    <p:extLst>
      <p:ext uri="{BB962C8B-B14F-4D97-AF65-F5344CB8AC3E}">
        <p14:creationId xmlns:p14="http://schemas.microsoft.com/office/powerpoint/2010/main" val="379728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2932112" y="362745"/>
            <a:ext cx="8421688" cy="1325563"/>
          </a:xfrm>
        </p:spPr>
        <p:txBody>
          <a:bodyPr anchor="ctr">
            <a:normAutofit/>
          </a:bodyPr>
          <a:lstStyle/>
          <a:p>
            <a:r>
              <a:rPr lang="en-US" sz="4000" dirty="0"/>
              <a:t>Financials Update</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2023</a:t>
            </a:r>
          </a:p>
        </p:txBody>
      </p:sp>
      <p:graphicFrame>
        <p:nvGraphicFramePr>
          <p:cNvPr id="3" name="Object 2">
            <a:extLst>
              <a:ext uri="{FF2B5EF4-FFF2-40B4-BE49-F238E27FC236}">
                <a16:creationId xmlns:a16="http://schemas.microsoft.com/office/drawing/2014/main" id="{EE2FF406-6739-5112-CB83-D6416CF4EF83}"/>
              </a:ext>
            </a:extLst>
          </p:cNvPr>
          <p:cNvGraphicFramePr>
            <a:graphicFrameLocks noChangeAspect="1"/>
          </p:cNvGraphicFramePr>
          <p:nvPr>
            <p:extLst>
              <p:ext uri="{D42A27DB-BD31-4B8C-83A1-F6EECF244321}">
                <p14:modId xmlns:p14="http://schemas.microsoft.com/office/powerpoint/2010/main" val="1143998741"/>
              </p:ext>
            </p:extLst>
          </p:nvPr>
        </p:nvGraphicFramePr>
        <p:xfrm>
          <a:off x="2097024" y="1903392"/>
          <a:ext cx="4038600" cy="1390650"/>
        </p:xfrm>
        <a:graphic>
          <a:graphicData uri="http://schemas.openxmlformats.org/presentationml/2006/ole">
            <mc:AlternateContent xmlns:mc="http://schemas.openxmlformats.org/markup-compatibility/2006">
              <mc:Choice xmlns:v="urn:schemas-microsoft-com:vml" Requires="v">
                <p:oleObj name="Worksheet" r:id="rId2" imgW="4038629" imgH="1390483" progId="Excel.Sheet.12">
                  <p:link updateAutomatic="1"/>
                </p:oleObj>
              </mc:Choice>
              <mc:Fallback>
                <p:oleObj name="Worksheet" r:id="rId2" imgW="4038629" imgH="1390483" progId="Excel.Sheet.12">
                  <p:link updateAutomatic="1"/>
                  <p:pic>
                    <p:nvPicPr>
                      <p:cNvPr id="0" name=""/>
                      <p:cNvPicPr/>
                      <p:nvPr/>
                    </p:nvPicPr>
                    <p:blipFill>
                      <a:blip r:embed="rId3"/>
                      <a:stretch>
                        <a:fillRect/>
                      </a:stretch>
                    </p:blipFill>
                    <p:spPr>
                      <a:xfrm>
                        <a:off x="2097024" y="1903392"/>
                        <a:ext cx="4038600" cy="139065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647416D-CD2E-FC80-2891-6CF7A365E1AE}"/>
              </a:ext>
            </a:extLst>
          </p:cNvPr>
          <p:cNvSpPr txBox="1"/>
          <p:nvPr/>
        </p:nvSpPr>
        <p:spPr>
          <a:xfrm>
            <a:off x="2097024" y="1458864"/>
            <a:ext cx="9404858" cy="646331"/>
          </a:xfrm>
          <a:prstGeom prst="rect">
            <a:avLst/>
          </a:prstGeom>
          <a:noFill/>
        </p:spPr>
        <p:txBody>
          <a:bodyPr wrap="square" rtlCol="0">
            <a:spAutoFit/>
          </a:bodyPr>
          <a:lstStyle/>
          <a:p>
            <a:r>
              <a:rPr lang="en-US" b="1" dirty="0"/>
              <a:t>Bank Accounts Balance as of 6/28/2023:</a:t>
            </a:r>
          </a:p>
          <a:p>
            <a:endParaRPr lang="en-US" dirty="0"/>
          </a:p>
        </p:txBody>
      </p:sp>
      <p:sp>
        <p:nvSpPr>
          <p:cNvPr id="6" name="TextBox 5">
            <a:extLst>
              <a:ext uri="{FF2B5EF4-FFF2-40B4-BE49-F238E27FC236}">
                <a16:creationId xmlns:a16="http://schemas.microsoft.com/office/drawing/2014/main" id="{A579FC9A-048D-8E34-D08D-4F87B731C63F}"/>
              </a:ext>
            </a:extLst>
          </p:cNvPr>
          <p:cNvSpPr txBox="1"/>
          <p:nvPr/>
        </p:nvSpPr>
        <p:spPr>
          <a:xfrm>
            <a:off x="2097024" y="3429000"/>
            <a:ext cx="9168384" cy="369332"/>
          </a:xfrm>
          <a:prstGeom prst="rect">
            <a:avLst/>
          </a:prstGeom>
          <a:noFill/>
        </p:spPr>
        <p:txBody>
          <a:bodyPr wrap="square" rtlCol="0">
            <a:spAutoFit/>
          </a:bodyPr>
          <a:lstStyle/>
          <a:p>
            <a:r>
              <a:rPr lang="en-US" b="1" dirty="0"/>
              <a:t>Personnel Costs:</a:t>
            </a:r>
          </a:p>
        </p:txBody>
      </p:sp>
      <p:sp>
        <p:nvSpPr>
          <p:cNvPr id="8" name="TextBox 7">
            <a:extLst>
              <a:ext uri="{FF2B5EF4-FFF2-40B4-BE49-F238E27FC236}">
                <a16:creationId xmlns:a16="http://schemas.microsoft.com/office/drawing/2014/main" id="{F4A28BA6-2044-8F65-2395-EC706FD200CE}"/>
              </a:ext>
            </a:extLst>
          </p:cNvPr>
          <p:cNvSpPr txBox="1"/>
          <p:nvPr/>
        </p:nvSpPr>
        <p:spPr>
          <a:xfrm>
            <a:off x="2097024" y="4734215"/>
            <a:ext cx="8811196" cy="369332"/>
          </a:xfrm>
          <a:prstGeom prst="rect">
            <a:avLst/>
          </a:prstGeom>
          <a:noFill/>
        </p:spPr>
        <p:txBody>
          <a:bodyPr wrap="square" rtlCol="0">
            <a:spAutoFit/>
          </a:bodyPr>
          <a:lstStyle/>
          <a:p>
            <a:r>
              <a:rPr lang="en-US" b="1" dirty="0"/>
              <a:t>Golf Course Revenue:</a:t>
            </a:r>
          </a:p>
        </p:txBody>
      </p:sp>
      <p:graphicFrame>
        <p:nvGraphicFramePr>
          <p:cNvPr id="10" name="Object 9">
            <a:extLst>
              <a:ext uri="{FF2B5EF4-FFF2-40B4-BE49-F238E27FC236}">
                <a16:creationId xmlns:a16="http://schemas.microsoft.com/office/drawing/2014/main" id="{2111D497-4033-A621-9320-2D55A4841AC9}"/>
              </a:ext>
            </a:extLst>
          </p:cNvPr>
          <p:cNvGraphicFramePr>
            <a:graphicFrameLocks noChangeAspect="1"/>
          </p:cNvGraphicFramePr>
          <p:nvPr>
            <p:extLst>
              <p:ext uri="{D42A27DB-BD31-4B8C-83A1-F6EECF244321}">
                <p14:modId xmlns:p14="http://schemas.microsoft.com/office/powerpoint/2010/main" val="2844586499"/>
              </p:ext>
            </p:extLst>
          </p:nvPr>
        </p:nvGraphicFramePr>
        <p:xfrm>
          <a:off x="2097024" y="3791207"/>
          <a:ext cx="9029700" cy="485775"/>
        </p:xfrm>
        <a:graphic>
          <a:graphicData uri="http://schemas.openxmlformats.org/presentationml/2006/ole">
            <mc:AlternateContent xmlns:mc="http://schemas.openxmlformats.org/markup-compatibility/2006">
              <mc:Choice xmlns:v="urn:schemas-microsoft-com:vml" Requires="v">
                <p:oleObj name="Worksheet" r:id="rId4" imgW="9029830" imgH="485852" progId="Excel.Sheet.12">
                  <p:link updateAutomatic="1"/>
                </p:oleObj>
              </mc:Choice>
              <mc:Fallback>
                <p:oleObj name="Worksheet" r:id="rId4" imgW="9029830" imgH="485852" progId="Excel.Sheet.12">
                  <p:link updateAutomatic="1"/>
                  <p:pic>
                    <p:nvPicPr>
                      <p:cNvPr id="0" name=""/>
                      <p:cNvPicPr/>
                      <p:nvPr/>
                    </p:nvPicPr>
                    <p:blipFill>
                      <a:blip r:embed="rId5"/>
                      <a:stretch>
                        <a:fillRect/>
                      </a:stretch>
                    </p:blipFill>
                    <p:spPr>
                      <a:xfrm>
                        <a:off x="2097024" y="3791207"/>
                        <a:ext cx="9029700" cy="4857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43969E7-F14D-3757-07B8-76ED01A9F4BC}"/>
              </a:ext>
            </a:extLst>
          </p:cNvPr>
          <p:cNvGraphicFramePr>
            <a:graphicFrameLocks noChangeAspect="1"/>
          </p:cNvGraphicFramePr>
          <p:nvPr>
            <p:extLst>
              <p:ext uri="{D42A27DB-BD31-4B8C-83A1-F6EECF244321}">
                <p14:modId xmlns:p14="http://schemas.microsoft.com/office/powerpoint/2010/main" val="2026944444"/>
              </p:ext>
            </p:extLst>
          </p:nvPr>
        </p:nvGraphicFramePr>
        <p:xfrm>
          <a:off x="2097024" y="5079791"/>
          <a:ext cx="9029700" cy="485775"/>
        </p:xfrm>
        <a:graphic>
          <a:graphicData uri="http://schemas.openxmlformats.org/presentationml/2006/ole">
            <mc:AlternateContent xmlns:mc="http://schemas.openxmlformats.org/markup-compatibility/2006">
              <mc:Choice xmlns:v="urn:schemas-microsoft-com:vml" Requires="v">
                <p:oleObj name="Worksheet" r:id="rId6" imgW="9029830" imgH="485852" progId="Excel.Sheet.12">
                  <p:link updateAutomatic="1"/>
                </p:oleObj>
              </mc:Choice>
              <mc:Fallback>
                <p:oleObj name="Worksheet" r:id="rId6" imgW="9029830" imgH="485852" progId="Excel.Sheet.12">
                  <p:link updateAutomatic="1"/>
                  <p:pic>
                    <p:nvPicPr>
                      <p:cNvPr id="0" name=""/>
                      <p:cNvPicPr/>
                      <p:nvPr/>
                    </p:nvPicPr>
                    <p:blipFill>
                      <a:blip r:embed="rId7"/>
                      <a:stretch>
                        <a:fillRect/>
                      </a:stretch>
                    </p:blipFill>
                    <p:spPr>
                      <a:xfrm>
                        <a:off x="2097024" y="5079791"/>
                        <a:ext cx="9029700" cy="485775"/>
                      </a:xfrm>
                      <a:prstGeom prst="rect">
                        <a:avLst/>
                      </a:prstGeom>
                    </p:spPr>
                  </p:pic>
                </p:oleObj>
              </mc:Fallback>
            </mc:AlternateContent>
          </a:graphicData>
        </a:graphic>
      </p:graphicFrame>
    </p:spTree>
    <p:extLst>
      <p:ext uri="{BB962C8B-B14F-4D97-AF65-F5344CB8AC3E}">
        <p14:creationId xmlns:p14="http://schemas.microsoft.com/office/powerpoint/2010/main" val="357151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A672774E-BCBF-4B44-9E79-28E9153ABA7E}"/>
              </a:ext>
            </a:extLst>
          </p:cNvPr>
          <p:cNvSpPr>
            <a:spLocks noGrp="1"/>
          </p:cNvSpPr>
          <p:nvPr>
            <p:ph type="dt" sz="half" idx="10"/>
          </p:nvPr>
        </p:nvSpPr>
        <p:spPr>
          <a:xfrm>
            <a:off x="838200" y="6356350"/>
            <a:ext cx="2743200" cy="365125"/>
          </a:xfrm>
        </p:spPr>
        <p:txBody>
          <a:bodyPr/>
          <a:lstStyle/>
          <a:p>
            <a:r>
              <a:rPr lang="en-US" dirty="0"/>
              <a:t>20XX</a:t>
            </a:r>
          </a:p>
        </p:txBody>
      </p:sp>
      <p:sp>
        <p:nvSpPr>
          <p:cNvPr id="2" name="TextBox 1">
            <a:extLst>
              <a:ext uri="{FF2B5EF4-FFF2-40B4-BE49-F238E27FC236}">
                <a16:creationId xmlns:a16="http://schemas.microsoft.com/office/drawing/2014/main" id="{3392511D-4371-DB1F-6BA2-37D6132487A5}"/>
              </a:ext>
            </a:extLst>
          </p:cNvPr>
          <p:cNvSpPr txBox="1"/>
          <p:nvPr/>
        </p:nvSpPr>
        <p:spPr>
          <a:xfrm>
            <a:off x="865632" y="2151727"/>
            <a:ext cx="10460736" cy="2554545"/>
          </a:xfrm>
          <a:prstGeom prst="rect">
            <a:avLst/>
          </a:prstGeom>
          <a:noFill/>
        </p:spPr>
        <p:txBody>
          <a:bodyPr wrap="square" rtlCol="0">
            <a:spAutoFit/>
          </a:bodyPr>
          <a:lstStyle/>
          <a:p>
            <a:pPr marL="342900" indent="-342900">
              <a:buFont typeface="+mj-lt"/>
              <a:buAutoNum type="arabicPeriod"/>
            </a:pPr>
            <a:r>
              <a:rPr lang="en-US" sz="2000" u="sng" dirty="0"/>
              <a:t>State Financial Audit:</a:t>
            </a:r>
          </a:p>
          <a:p>
            <a:pPr marL="742950" lvl="1" indent="-285750">
              <a:buFont typeface="Arial" panose="020B0604020202020204" pitchFamily="34" charset="0"/>
              <a:buChar char="•"/>
            </a:pPr>
            <a:r>
              <a:rPr lang="en-US" sz="2000" dirty="0"/>
              <a:t>The audit was completed a week ago and has been submitted to the State.</a:t>
            </a:r>
          </a:p>
          <a:p>
            <a:pPr marL="742950" lvl="1" indent="-285750">
              <a:buFont typeface="Arial" panose="020B0604020202020204" pitchFamily="34" charset="0"/>
              <a:buChar char="•"/>
            </a:pPr>
            <a:endParaRPr lang="en-US" sz="2000" dirty="0"/>
          </a:p>
          <a:p>
            <a:pPr marL="342900" indent="-342900">
              <a:buFont typeface="+mj-lt"/>
              <a:buAutoNum type="arabicPeriod"/>
            </a:pPr>
            <a:r>
              <a:rPr lang="en-US" sz="2000" dirty="0"/>
              <a:t>Worker’s Comp Audit:</a:t>
            </a:r>
          </a:p>
          <a:p>
            <a:pPr marL="800100" lvl="1" indent="-342900">
              <a:buFont typeface="Arial" panose="020B0604020202020204" pitchFamily="34" charset="0"/>
              <a:buChar char="•"/>
            </a:pPr>
            <a:r>
              <a:rPr lang="en-US" sz="2000" dirty="0"/>
              <a:t>The audit was completed a week ago.</a:t>
            </a:r>
          </a:p>
          <a:p>
            <a:pPr marL="800100" lvl="1" indent="-342900">
              <a:buFont typeface="Arial" panose="020B0604020202020204" pitchFamily="34" charset="0"/>
              <a:buChar char="•"/>
            </a:pPr>
            <a:endParaRPr lang="en-US" sz="2000" dirty="0"/>
          </a:p>
          <a:p>
            <a:pPr marL="342900" indent="-342900">
              <a:buFont typeface="+mj-lt"/>
              <a:buAutoNum type="arabicPeriod"/>
            </a:pPr>
            <a:r>
              <a:rPr lang="en-US" sz="2000" dirty="0"/>
              <a:t>State Treasurer Unclaimed Property Division Audit:</a:t>
            </a:r>
          </a:p>
          <a:p>
            <a:pPr marL="742950" lvl="1" indent="-285750">
              <a:buFont typeface="Arial" panose="020B0604020202020204" pitchFamily="34" charset="0"/>
              <a:buChar char="•"/>
            </a:pPr>
            <a:r>
              <a:rPr lang="en-US" sz="2000" dirty="0"/>
              <a:t>The audit is due on July 12</a:t>
            </a:r>
            <a:r>
              <a:rPr lang="en-US" sz="2000" baseline="30000" dirty="0"/>
              <a:t>th</a:t>
            </a:r>
            <a:r>
              <a:rPr lang="en-US" sz="2000" dirty="0"/>
              <a:t> </a:t>
            </a:r>
          </a:p>
        </p:txBody>
      </p:sp>
      <p:sp>
        <p:nvSpPr>
          <p:cNvPr id="3" name="Title 1">
            <a:extLst>
              <a:ext uri="{FF2B5EF4-FFF2-40B4-BE49-F238E27FC236}">
                <a16:creationId xmlns:a16="http://schemas.microsoft.com/office/drawing/2014/main" id="{3D14FE30-061D-9C26-307D-886187D59162}"/>
              </a:ext>
            </a:extLst>
          </p:cNvPr>
          <p:cNvSpPr>
            <a:spLocks noGrp="1"/>
          </p:cNvSpPr>
          <p:nvPr>
            <p:ph type="title"/>
          </p:nvPr>
        </p:nvSpPr>
        <p:spPr>
          <a:xfrm>
            <a:off x="1885156" y="606585"/>
            <a:ext cx="8421688" cy="1325563"/>
          </a:xfrm>
        </p:spPr>
        <p:txBody>
          <a:bodyPr anchor="ctr">
            <a:normAutofit/>
          </a:bodyPr>
          <a:lstStyle/>
          <a:p>
            <a:r>
              <a:rPr lang="en-US" sz="4000" dirty="0"/>
              <a:t>Report on Audits</a:t>
            </a:r>
          </a:p>
        </p:txBody>
      </p:sp>
    </p:spTree>
    <p:extLst>
      <p:ext uri="{BB962C8B-B14F-4D97-AF65-F5344CB8AC3E}">
        <p14:creationId xmlns:p14="http://schemas.microsoft.com/office/powerpoint/2010/main" val="2303579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CD4-732A-43E4-BCB9-CBA2055E0AC6}"/>
              </a:ext>
            </a:extLst>
          </p:cNvPr>
          <p:cNvSpPr>
            <a:spLocks noGrp="1"/>
          </p:cNvSpPr>
          <p:nvPr>
            <p:ph type="title"/>
          </p:nvPr>
        </p:nvSpPr>
        <p:spPr>
          <a:xfrm>
            <a:off x="4657724" y="257014"/>
            <a:ext cx="6696075" cy="2337046"/>
          </a:xfrm>
        </p:spPr>
        <p:txBody>
          <a:bodyPr>
            <a:normAutofit/>
          </a:bodyPr>
          <a:lstStyle/>
          <a:p>
            <a:pPr algn="ctr"/>
            <a:r>
              <a:rPr lang="en-US" sz="5400" dirty="0"/>
              <a:t>Capital projects update</a:t>
            </a:r>
          </a:p>
        </p:txBody>
      </p:sp>
      <p:sp>
        <p:nvSpPr>
          <p:cNvPr id="3" name="TextBox 2">
            <a:extLst>
              <a:ext uri="{FF2B5EF4-FFF2-40B4-BE49-F238E27FC236}">
                <a16:creationId xmlns:a16="http://schemas.microsoft.com/office/drawing/2014/main" id="{679E66E2-B0F5-B632-3E62-A9A6884C2A2C}"/>
              </a:ext>
            </a:extLst>
          </p:cNvPr>
          <p:cNvSpPr txBox="1"/>
          <p:nvPr/>
        </p:nvSpPr>
        <p:spPr>
          <a:xfrm>
            <a:off x="4655551" y="2656973"/>
            <a:ext cx="3268580" cy="2092881"/>
          </a:xfrm>
          <a:prstGeom prst="rect">
            <a:avLst/>
          </a:prstGeom>
          <a:noFill/>
          <a:ln>
            <a:solidFill>
              <a:schemeClr val="accent3">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sz="2800" dirty="0"/>
              <a:t>Clubhouse</a:t>
            </a:r>
          </a:p>
          <a:p>
            <a:pPr marL="742950" lvl="1" indent="-285750">
              <a:buFont typeface="Arial"/>
              <a:buChar char="•"/>
            </a:pPr>
            <a:r>
              <a:rPr lang="en-US" sz="2800" dirty="0"/>
              <a:t>Fireplace</a:t>
            </a:r>
          </a:p>
          <a:p>
            <a:pPr marL="742950" lvl="1" indent="-285750">
              <a:buFont typeface="Arial"/>
              <a:buChar char="•"/>
            </a:pPr>
            <a:r>
              <a:rPr lang="en-US" sz="2800" dirty="0"/>
              <a:t>Doors</a:t>
            </a:r>
          </a:p>
          <a:p>
            <a:pPr marL="742950" lvl="1" indent="-285750">
              <a:buFont typeface="Arial"/>
              <a:buChar char="•"/>
            </a:pPr>
            <a:r>
              <a:rPr lang="en-US" sz="2800" dirty="0"/>
              <a:t>Outside Deck</a:t>
            </a:r>
          </a:p>
          <a:p>
            <a:pPr marL="742950" lvl="1" indent="-285750">
              <a:buFont typeface="Arial"/>
              <a:buChar char="•"/>
            </a:pPr>
            <a:endParaRPr lang="en-US" dirty="0"/>
          </a:p>
        </p:txBody>
      </p:sp>
      <p:sp>
        <p:nvSpPr>
          <p:cNvPr id="4" name="TextBox 3">
            <a:extLst>
              <a:ext uri="{FF2B5EF4-FFF2-40B4-BE49-F238E27FC236}">
                <a16:creationId xmlns:a16="http://schemas.microsoft.com/office/drawing/2014/main" id="{081DAAF0-20EE-6608-AC6C-3555306AE81B}"/>
              </a:ext>
            </a:extLst>
          </p:cNvPr>
          <p:cNvSpPr txBox="1"/>
          <p:nvPr/>
        </p:nvSpPr>
        <p:spPr>
          <a:xfrm>
            <a:off x="8472236" y="4150894"/>
            <a:ext cx="3589420" cy="584775"/>
          </a:xfrm>
          <a:prstGeom prst="rect">
            <a:avLst/>
          </a:prstGeom>
          <a:noFill/>
          <a:ln>
            <a:solidFill>
              <a:schemeClr val="accent3">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Soundwall</a:t>
            </a:r>
            <a:r>
              <a:rPr lang="en-US" sz="3200" dirty="0"/>
              <a:t> Trail</a:t>
            </a:r>
          </a:p>
        </p:txBody>
      </p:sp>
      <p:sp>
        <p:nvSpPr>
          <p:cNvPr id="5" name="TextBox 4">
            <a:extLst>
              <a:ext uri="{FF2B5EF4-FFF2-40B4-BE49-F238E27FC236}">
                <a16:creationId xmlns:a16="http://schemas.microsoft.com/office/drawing/2014/main" id="{858428F4-A4E4-BDC3-0B26-6D4E43765085}"/>
              </a:ext>
            </a:extLst>
          </p:cNvPr>
          <p:cNvSpPr txBox="1"/>
          <p:nvPr/>
        </p:nvSpPr>
        <p:spPr>
          <a:xfrm>
            <a:off x="6573920" y="5344026"/>
            <a:ext cx="3592763" cy="954107"/>
          </a:xfrm>
          <a:prstGeom prst="rect">
            <a:avLst/>
          </a:prstGeom>
          <a:noFill/>
          <a:ln>
            <a:solidFill>
              <a:schemeClr val="accent3">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Porter Way Bathroom</a:t>
            </a:r>
          </a:p>
        </p:txBody>
      </p:sp>
    </p:spTree>
    <p:extLst>
      <p:ext uri="{BB962C8B-B14F-4D97-AF65-F5344CB8AC3E}">
        <p14:creationId xmlns:p14="http://schemas.microsoft.com/office/powerpoint/2010/main" val="744379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3F8C988-7820-211E-354D-CE2B79CC3C66}"/>
              </a:ext>
            </a:extLst>
          </p:cNvPr>
          <p:cNvSpPr>
            <a:spLocks noGrp="1"/>
          </p:cNvSpPr>
          <p:nvPr>
            <p:ph type="title"/>
          </p:nvPr>
        </p:nvSpPr>
        <p:spPr>
          <a:xfrm>
            <a:off x="836084" y="579121"/>
            <a:ext cx="4701539" cy="2560638"/>
          </a:xfrm>
        </p:spPr>
        <p:txBody>
          <a:bodyPr>
            <a:normAutofit/>
          </a:bodyPr>
          <a:lstStyle/>
          <a:p>
            <a:r>
              <a:rPr lang="en-US" sz="7200" dirty="0"/>
              <a:t>Solomon Park</a:t>
            </a:r>
          </a:p>
        </p:txBody>
      </p:sp>
    </p:spTree>
    <p:extLst>
      <p:ext uri="{BB962C8B-B14F-4D97-AF65-F5344CB8AC3E}">
        <p14:creationId xmlns:p14="http://schemas.microsoft.com/office/powerpoint/2010/main" val="2246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A132245-3480-F38C-94BB-1C3B206A41D9}"/>
              </a:ext>
            </a:extLst>
          </p:cNvPr>
          <p:cNvSpPr>
            <a:spLocks noGrp="1"/>
          </p:cNvSpPr>
          <p:nvPr>
            <p:ph type="title"/>
          </p:nvPr>
        </p:nvSpPr>
        <p:spPr>
          <a:xfrm>
            <a:off x="838200" y="365125"/>
            <a:ext cx="10515600" cy="1325563"/>
          </a:xfrm>
        </p:spPr>
        <p:txBody>
          <a:bodyPr/>
          <a:lstStyle/>
          <a:p>
            <a:r>
              <a:rPr lang="en-US" dirty="0"/>
              <a:t>SOLOMON PARK IMPROVEMENT </a:t>
            </a:r>
            <a:r>
              <a:rPr lang="en-US"/>
              <a:t>DRAWINGS</a:t>
            </a:r>
            <a:endParaRPr lang="en-US" dirty="0"/>
          </a:p>
        </p:txBody>
      </p:sp>
      <p:sp>
        <p:nvSpPr>
          <p:cNvPr id="27" name="Date Placeholder 3">
            <a:extLst>
              <a:ext uri="{FF2B5EF4-FFF2-40B4-BE49-F238E27FC236}">
                <a16:creationId xmlns:a16="http://schemas.microsoft.com/office/drawing/2014/main" id="{D5944CC1-1536-42E2-BCDF-7B85ED857DAE}"/>
              </a:ext>
            </a:extLst>
          </p:cNvPr>
          <p:cNvSpPr>
            <a:spLocks noGrp="1"/>
          </p:cNvSpPr>
          <p:nvPr>
            <p:ph type="dt" sz="half" idx="10"/>
          </p:nvPr>
        </p:nvSpPr>
        <p:spPr>
          <a:xfrm>
            <a:off x="838200" y="6356350"/>
            <a:ext cx="2743200" cy="365125"/>
          </a:xfrm>
        </p:spPr>
        <p:txBody>
          <a:bodyPr/>
          <a:lstStyle/>
          <a:p>
            <a:pPr>
              <a:spcAft>
                <a:spcPts val="600"/>
              </a:spcAft>
            </a:pPr>
            <a:r>
              <a:rPr lang="en-US"/>
              <a:t>20XX</a:t>
            </a:r>
          </a:p>
        </p:txBody>
      </p:sp>
      <p:pic>
        <p:nvPicPr>
          <p:cNvPr id="2" name="Picture 2" descr="A picture containing text&#10;&#10;Description automatically generated">
            <a:extLst>
              <a:ext uri="{FF2B5EF4-FFF2-40B4-BE49-F238E27FC236}">
                <a16:creationId xmlns:a16="http://schemas.microsoft.com/office/drawing/2014/main" id="{766F98AD-8097-59FD-9B5B-CB0576E5CC19}"/>
              </a:ext>
            </a:extLst>
          </p:cNvPr>
          <p:cNvPicPr>
            <a:picLocks noChangeAspect="1"/>
          </p:cNvPicPr>
          <p:nvPr/>
        </p:nvPicPr>
        <p:blipFill>
          <a:blip r:embed="rId2"/>
          <a:stretch>
            <a:fillRect/>
          </a:stretch>
        </p:blipFill>
        <p:spPr>
          <a:xfrm>
            <a:off x="69057" y="1398626"/>
            <a:ext cx="6743698" cy="4739403"/>
          </a:xfrm>
          <a:prstGeom prst="rect">
            <a:avLst/>
          </a:prstGeom>
        </p:spPr>
      </p:pic>
      <p:pic>
        <p:nvPicPr>
          <p:cNvPr id="3" name="Picture 3" descr="Map&#10;&#10;Description automatically generated">
            <a:extLst>
              <a:ext uri="{FF2B5EF4-FFF2-40B4-BE49-F238E27FC236}">
                <a16:creationId xmlns:a16="http://schemas.microsoft.com/office/drawing/2014/main" id="{180B306C-075F-BBF1-A01B-970751FF1457}"/>
              </a:ext>
            </a:extLst>
          </p:cNvPr>
          <p:cNvPicPr>
            <a:picLocks noChangeAspect="1"/>
          </p:cNvPicPr>
          <p:nvPr/>
        </p:nvPicPr>
        <p:blipFill>
          <a:blip r:embed="rId3"/>
          <a:stretch>
            <a:fillRect/>
          </a:stretch>
        </p:blipFill>
        <p:spPr>
          <a:xfrm>
            <a:off x="5319712" y="1471324"/>
            <a:ext cx="6791322" cy="4689255"/>
          </a:xfrm>
          <a:prstGeom prst="rect">
            <a:avLst/>
          </a:prstGeom>
        </p:spPr>
      </p:pic>
    </p:spTree>
    <p:extLst>
      <p:ext uri="{BB962C8B-B14F-4D97-AF65-F5344CB8AC3E}">
        <p14:creationId xmlns:p14="http://schemas.microsoft.com/office/powerpoint/2010/main" val="2878654863"/>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C43685-694E-4579-B109-3C418D49DA6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0FD6FE22-81A0-4500-AFD0-342D21BB9A2C}">
  <ds:schemaRefs>
    <ds:schemaRef ds:uri="http://schemas.microsoft.com/sharepoint/v3/contenttype/forms"/>
  </ds:schemaRefs>
</ds:datastoreItem>
</file>

<file path=customXml/itemProps3.xml><?xml version="1.0" encoding="utf-8"?>
<ds:datastoreItem xmlns:ds="http://schemas.openxmlformats.org/officeDocument/2006/customXml" ds:itemID="{CC96B61E-1B64-430F-934F-7D1B90028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{2CCF1DF4-C6DB-4A90-98FE-70B313064813}tf67328976_win32</Template>
  <TotalTime>617</TotalTime>
  <Words>560</Words>
  <Application>Microsoft Office PowerPoint</Application>
  <PresentationFormat>Widescreen</PresentationFormat>
  <Paragraphs>122</Paragraphs>
  <Slides>29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Links</vt:lpstr>
      </vt:variant>
      <vt:variant>
        <vt:i4>3</vt:i4>
      </vt:variant>
      <vt:variant>
        <vt:lpstr>Slide Titles</vt:lpstr>
      </vt:variant>
      <vt:variant>
        <vt:i4>29</vt:i4>
      </vt:variant>
    </vt:vector>
  </HeadingPairs>
  <TitlesOfParts>
    <vt:vector size="37" baseType="lpstr">
      <vt:lpstr>Arial</vt:lpstr>
      <vt:lpstr>Calibri</vt:lpstr>
      <vt:lpstr>Calibri Light</vt:lpstr>
      <vt:lpstr>Tenorite</vt:lpstr>
      <vt:lpstr>Office Theme</vt:lpstr>
      <vt:lpstr>file:///C:\Users\ingri\SSA%20Dropbox\Administration\Board%20and%20Committees\Board\Meetings\Meeting%20Packets\2023\2023.06\Business%20Session\Financials.xlsx!Sheet1!R7C1:R12C3</vt:lpstr>
      <vt:lpstr>file:///C:\Users\ingri\SSA%20Dropbox\Administration\Board%20and%20Committees\Board\Meetings\Meeting%20Packets\2023\2023.06\Business%20Session\Financials.xlsx!Sheet1!R14C1:R15C7</vt:lpstr>
      <vt:lpstr>file:///C:\Users\ingri\SSA%20Dropbox\Administration\Board%20and%20Committees\Board\Meetings\Meeting%20Packets\2023\2023.06\Business%20Session\Financials.xlsx!Sheet1!R19C1:R20C7</vt:lpstr>
      <vt:lpstr>Stansbury Service Agency Board Business Meeting</vt:lpstr>
      <vt:lpstr>Agenda</vt:lpstr>
      <vt:lpstr>Open forum for the public</vt:lpstr>
      <vt:lpstr>Financial update</vt:lpstr>
      <vt:lpstr>Financials Update</vt:lpstr>
      <vt:lpstr>Report on Audits</vt:lpstr>
      <vt:lpstr>Capital projects update</vt:lpstr>
      <vt:lpstr>Solomon Park</vt:lpstr>
      <vt:lpstr>SOLOMON PARK IMPROVEMENT DRAWINGS</vt:lpstr>
      <vt:lpstr>SOLOMON pARK iMPROVEMENT dRAWINGS  cONTINUED</vt:lpstr>
      <vt:lpstr>Cost estimate</vt:lpstr>
      <vt:lpstr>SHORELINE IMPROVEMENT</vt:lpstr>
      <vt:lpstr>ESTIMATES FOR RAFTS AND DOCKS</vt:lpstr>
      <vt:lpstr>PowerPoint Presentation</vt:lpstr>
      <vt:lpstr>Location for Docks</vt:lpstr>
      <vt:lpstr>Delgada Shoreline</vt:lpstr>
      <vt:lpstr>PowerPoint Presentation</vt:lpstr>
      <vt:lpstr>FISHING platforms</vt:lpstr>
      <vt:lpstr>CAUSEWAY BOARDWALK</vt:lpstr>
      <vt:lpstr>Cost Estimate and Funding FOR SHORELINE IMPROVEMENT</vt:lpstr>
      <vt:lpstr>Pool reclamation</vt:lpstr>
      <vt:lpstr>PowerPoint Presentation</vt:lpstr>
      <vt:lpstr>Exterior of the Boiler</vt:lpstr>
      <vt:lpstr>GAS FEED LINE</vt:lpstr>
      <vt:lpstr>Tasks and cost</vt:lpstr>
      <vt:lpstr>Spid easement</vt:lpstr>
      <vt:lpstr>SPID EASEMENT Drawing</vt:lpstr>
      <vt:lpstr>Fee Schedule</vt:lpstr>
      <vt:lpstr>Board member comments or 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Stansbury Service Agency Board Business Meeting</dc:title>
  <dc:creator>Kellianne Rosemann</dc:creator>
  <cp:lastModifiedBy>Veronica Hobby</cp:lastModifiedBy>
  <cp:revision>402</cp:revision>
  <dcterms:created xsi:type="dcterms:W3CDTF">2023-06-27T04:26:37Z</dcterms:created>
  <dcterms:modified xsi:type="dcterms:W3CDTF">2023-06-29T02:45:20Z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