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9" r:id="rId5"/>
    <p:sldId id="269" r:id="rId6"/>
    <p:sldId id="274" r:id="rId7"/>
    <p:sldId id="273" r:id="rId8"/>
    <p:sldId id="272" r:id="rId9"/>
    <p:sldId id="270" r:id="rId10"/>
    <p:sldId id="271" r:id="rId11"/>
    <p:sldId id="285" r:id="rId12"/>
    <p:sldId id="267" r:id="rId13"/>
    <p:sldId id="275" r:id="rId14"/>
    <p:sldId id="276" r:id="rId15"/>
    <p:sldId id="284" r:id="rId16"/>
    <p:sldId id="261" r:id="rId17"/>
    <p:sldId id="262" r:id="rId18"/>
    <p:sldId id="263" r:id="rId19"/>
    <p:sldId id="260" r:id="rId20"/>
    <p:sldId id="264" r:id="rId21"/>
    <p:sldId id="266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12255-ED42-40CA-AB25-E9BA62FFB047}" v="126" dt="2023-08-22T19:01:41.882"/>
    <p1510:client id="{FD42C7D3-5AA5-44D3-96BB-919CE7439EAC}" v="6" dt="2023-08-22T05:21:45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9EF5D-77A7-4673-A3EE-0DA8BDAA342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5EF1D0-5E29-4F34-8A17-4B34CAF68A5A}">
      <dgm:prSet/>
      <dgm:spPr/>
      <dgm:t>
        <a:bodyPr/>
        <a:lstStyle/>
        <a:p>
          <a:r>
            <a:rPr lang="en-US"/>
            <a:t>Clubhouse Remodel – 99% Complete</a:t>
          </a:r>
        </a:p>
      </dgm:t>
    </dgm:pt>
    <dgm:pt modelId="{4BF2D587-C9FE-492B-8DC7-48F145D06DB8}" type="parTrans" cxnId="{BBEED198-DB55-45A4-8D0C-ED535BBF94D1}">
      <dgm:prSet/>
      <dgm:spPr/>
      <dgm:t>
        <a:bodyPr/>
        <a:lstStyle/>
        <a:p>
          <a:endParaRPr lang="en-US"/>
        </a:p>
      </dgm:t>
    </dgm:pt>
    <dgm:pt modelId="{374AD409-06CB-4AB1-A3D6-248C9BD21745}" type="sibTrans" cxnId="{BBEED198-DB55-45A4-8D0C-ED535BBF94D1}">
      <dgm:prSet/>
      <dgm:spPr/>
      <dgm:t>
        <a:bodyPr/>
        <a:lstStyle/>
        <a:p>
          <a:endParaRPr lang="en-US"/>
        </a:p>
      </dgm:t>
    </dgm:pt>
    <dgm:pt modelId="{01025A8A-445A-49C5-9755-F444D5DDB302}">
      <dgm:prSet/>
      <dgm:spPr/>
      <dgm:t>
        <a:bodyPr/>
        <a:lstStyle/>
        <a:p>
          <a:r>
            <a:rPr lang="en-US"/>
            <a:t>Pool </a:t>
          </a:r>
        </a:p>
      </dgm:t>
    </dgm:pt>
    <dgm:pt modelId="{C1492405-8935-4FFC-B945-533FD5FA3D71}" type="parTrans" cxnId="{9AEE0FA3-C099-4508-BC82-58BE078BC642}">
      <dgm:prSet/>
      <dgm:spPr/>
      <dgm:t>
        <a:bodyPr/>
        <a:lstStyle/>
        <a:p>
          <a:endParaRPr lang="en-US"/>
        </a:p>
      </dgm:t>
    </dgm:pt>
    <dgm:pt modelId="{34FACF6D-85F0-4857-B3D0-827AE2F82A6F}" type="sibTrans" cxnId="{9AEE0FA3-C099-4508-BC82-58BE078BC642}">
      <dgm:prSet/>
      <dgm:spPr/>
      <dgm:t>
        <a:bodyPr/>
        <a:lstStyle/>
        <a:p>
          <a:endParaRPr lang="en-US"/>
        </a:p>
      </dgm:t>
    </dgm:pt>
    <dgm:pt modelId="{9D607271-0C19-4172-BEB8-4D470F0F1EB3}">
      <dgm:prSet/>
      <dgm:spPr/>
      <dgm:t>
        <a:bodyPr/>
        <a:lstStyle/>
        <a:p>
          <a:r>
            <a:rPr lang="en-US"/>
            <a:t>Closing after Labor Day Weekend</a:t>
          </a:r>
        </a:p>
      </dgm:t>
    </dgm:pt>
    <dgm:pt modelId="{316A6DCA-3971-4767-8FD9-2B4242E4F03C}" type="parTrans" cxnId="{45AC7E78-DB45-461B-88E5-21ACF13C7F57}">
      <dgm:prSet/>
      <dgm:spPr/>
      <dgm:t>
        <a:bodyPr/>
        <a:lstStyle/>
        <a:p>
          <a:endParaRPr lang="en-US"/>
        </a:p>
      </dgm:t>
    </dgm:pt>
    <dgm:pt modelId="{20F3D214-8014-48C5-900E-D35FA61740AE}" type="sibTrans" cxnId="{45AC7E78-DB45-461B-88E5-21ACF13C7F57}">
      <dgm:prSet/>
      <dgm:spPr/>
      <dgm:t>
        <a:bodyPr/>
        <a:lstStyle/>
        <a:p>
          <a:endParaRPr lang="en-US"/>
        </a:p>
      </dgm:t>
    </dgm:pt>
    <dgm:pt modelId="{3083A161-43DD-4AA1-85FA-AA2F0C3A746D}">
      <dgm:prSet/>
      <dgm:spPr/>
      <dgm:t>
        <a:bodyPr/>
        <a:lstStyle/>
        <a:p>
          <a:r>
            <a:rPr lang="en-US"/>
            <a:t>Pool Structural Analysis  6 Sept- $4K</a:t>
          </a:r>
        </a:p>
      </dgm:t>
    </dgm:pt>
    <dgm:pt modelId="{4A562C98-5F43-4CCD-BF77-8CA5B6351688}" type="parTrans" cxnId="{37AA9EDD-BDEF-40AC-9679-96B9E242FD81}">
      <dgm:prSet/>
      <dgm:spPr/>
      <dgm:t>
        <a:bodyPr/>
        <a:lstStyle/>
        <a:p>
          <a:endParaRPr lang="en-US"/>
        </a:p>
      </dgm:t>
    </dgm:pt>
    <dgm:pt modelId="{0F169AC3-BC02-4BD7-994F-8CF030EC88F3}" type="sibTrans" cxnId="{37AA9EDD-BDEF-40AC-9679-96B9E242FD81}">
      <dgm:prSet/>
      <dgm:spPr/>
      <dgm:t>
        <a:bodyPr/>
        <a:lstStyle/>
        <a:p>
          <a:endParaRPr lang="en-US"/>
        </a:p>
      </dgm:t>
    </dgm:pt>
    <dgm:pt modelId="{1FC87848-8556-4D41-A4D4-82A37F7CFB09}">
      <dgm:prSet/>
      <dgm:spPr/>
      <dgm:t>
        <a:bodyPr/>
        <a:lstStyle/>
        <a:p>
          <a:r>
            <a:rPr lang="en-US"/>
            <a:t>Golf Course Upgrades</a:t>
          </a:r>
        </a:p>
      </dgm:t>
    </dgm:pt>
    <dgm:pt modelId="{3FD183DF-2B8D-4691-AC92-81AD6E46AFDF}" type="parTrans" cxnId="{1F0BC2E1-E081-40E2-95AD-E687C3E5E955}">
      <dgm:prSet/>
      <dgm:spPr/>
      <dgm:t>
        <a:bodyPr/>
        <a:lstStyle/>
        <a:p>
          <a:endParaRPr lang="en-US"/>
        </a:p>
      </dgm:t>
    </dgm:pt>
    <dgm:pt modelId="{8ECC933D-9CFF-4990-A2DC-4A89B7B1D015}" type="sibTrans" cxnId="{1F0BC2E1-E081-40E2-95AD-E687C3E5E955}">
      <dgm:prSet/>
      <dgm:spPr/>
      <dgm:t>
        <a:bodyPr/>
        <a:lstStyle/>
        <a:p>
          <a:endParaRPr lang="en-US"/>
        </a:p>
      </dgm:t>
    </dgm:pt>
    <dgm:pt modelId="{81294EE2-241E-48B4-9E26-B068B76F8BE8}">
      <dgm:prSet/>
      <dgm:spPr/>
      <dgm:t>
        <a:bodyPr/>
        <a:lstStyle/>
        <a:p>
          <a:r>
            <a:rPr lang="en-US"/>
            <a:t>Green Resodding Complete</a:t>
          </a:r>
        </a:p>
      </dgm:t>
    </dgm:pt>
    <dgm:pt modelId="{88D51D90-571E-460D-880C-620FFB273E7D}" type="parTrans" cxnId="{474D5580-4F21-452B-97F9-2530CB464338}">
      <dgm:prSet/>
      <dgm:spPr/>
      <dgm:t>
        <a:bodyPr/>
        <a:lstStyle/>
        <a:p>
          <a:endParaRPr lang="en-US"/>
        </a:p>
      </dgm:t>
    </dgm:pt>
    <dgm:pt modelId="{9EE66B92-AF26-43DF-81A6-AB039C13613E}" type="sibTrans" cxnId="{474D5580-4F21-452B-97F9-2530CB464338}">
      <dgm:prSet/>
      <dgm:spPr/>
      <dgm:t>
        <a:bodyPr/>
        <a:lstStyle/>
        <a:p>
          <a:endParaRPr lang="en-US"/>
        </a:p>
      </dgm:t>
    </dgm:pt>
    <dgm:pt modelId="{5E688A35-30D0-448B-AA30-B0F4114ECCE6}">
      <dgm:prSet/>
      <dgm:spPr/>
      <dgm:t>
        <a:bodyPr/>
        <a:lstStyle/>
        <a:p>
          <a:r>
            <a:rPr lang="en-US"/>
            <a:t>Planning to have new greens open by Labor Day Weekend</a:t>
          </a:r>
        </a:p>
      </dgm:t>
    </dgm:pt>
    <dgm:pt modelId="{D0479EE7-FF70-43EE-AF39-7EDA851DB400}" type="parTrans" cxnId="{FE8F9018-E898-40B9-BD62-4DEA97A6666E}">
      <dgm:prSet/>
      <dgm:spPr/>
      <dgm:t>
        <a:bodyPr/>
        <a:lstStyle/>
        <a:p>
          <a:endParaRPr lang="en-US"/>
        </a:p>
      </dgm:t>
    </dgm:pt>
    <dgm:pt modelId="{F42098FA-D84D-4600-8B07-BAB397950CA1}" type="sibTrans" cxnId="{FE8F9018-E898-40B9-BD62-4DEA97A6666E}">
      <dgm:prSet/>
      <dgm:spPr/>
      <dgm:t>
        <a:bodyPr/>
        <a:lstStyle/>
        <a:p>
          <a:endParaRPr lang="en-US"/>
        </a:p>
      </dgm:t>
    </dgm:pt>
    <dgm:pt modelId="{F162523C-CCAE-4954-A6BB-CE52F82A88C7}">
      <dgm:prSet/>
      <dgm:spPr/>
      <dgm:t>
        <a:bodyPr/>
        <a:lstStyle/>
        <a:p>
          <a:r>
            <a:rPr lang="en-US"/>
            <a:t>Rewiring of last four holes done inhouse</a:t>
          </a:r>
        </a:p>
      </dgm:t>
    </dgm:pt>
    <dgm:pt modelId="{10478144-2B4B-410F-BC3D-6412EFFF3376}" type="parTrans" cxnId="{1B6D6284-5C5F-448A-BDA6-6CFF71481871}">
      <dgm:prSet/>
      <dgm:spPr/>
      <dgm:t>
        <a:bodyPr/>
        <a:lstStyle/>
        <a:p>
          <a:endParaRPr lang="en-US"/>
        </a:p>
      </dgm:t>
    </dgm:pt>
    <dgm:pt modelId="{1A561EAD-FEA9-4DEE-9DCC-2FC6FFA07AE8}" type="sibTrans" cxnId="{1B6D6284-5C5F-448A-BDA6-6CFF71481871}">
      <dgm:prSet/>
      <dgm:spPr/>
      <dgm:t>
        <a:bodyPr/>
        <a:lstStyle/>
        <a:p>
          <a:endParaRPr lang="en-US"/>
        </a:p>
      </dgm:t>
    </dgm:pt>
    <dgm:pt modelId="{224A2188-B382-450B-BAB7-AD1CA2BC5A59}">
      <dgm:prSet/>
      <dgm:spPr/>
      <dgm:t>
        <a:bodyPr/>
        <a:lstStyle/>
        <a:p>
          <a:r>
            <a:rPr lang="en-US"/>
            <a:t>Started on hole 10</a:t>
          </a:r>
        </a:p>
      </dgm:t>
    </dgm:pt>
    <dgm:pt modelId="{A3B84456-0A89-4474-9357-6D6603C5737F}" type="parTrans" cxnId="{B56354D5-6049-4962-A7C1-722A6DFEFF0D}">
      <dgm:prSet/>
      <dgm:spPr/>
      <dgm:t>
        <a:bodyPr/>
        <a:lstStyle/>
        <a:p>
          <a:endParaRPr lang="en-US"/>
        </a:p>
      </dgm:t>
    </dgm:pt>
    <dgm:pt modelId="{447DB99B-91BB-4F8F-8493-7B76A73E4F4E}" type="sibTrans" cxnId="{B56354D5-6049-4962-A7C1-722A6DFEFF0D}">
      <dgm:prSet/>
      <dgm:spPr/>
      <dgm:t>
        <a:bodyPr/>
        <a:lstStyle/>
        <a:p>
          <a:endParaRPr lang="en-US"/>
        </a:p>
      </dgm:t>
    </dgm:pt>
    <dgm:pt modelId="{5DF210D7-158C-49A4-B9FC-D8EAC0D1ADFD}">
      <dgm:prSet/>
      <dgm:spPr/>
      <dgm:t>
        <a:bodyPr/>
        <a:lstStyle/>
        <a:p>
          <a:r>
            <a:rPr lang="en-US"/>
            <a:t>Water Infrastructure</a:t>
          </a:r>
        </a:p>
      </dgm:t>
    </dgm:pt>
    <dgm:pt modelId="{8F02B9E4-BD2E-454F-BF2D-D3C188BB043B}" type="parTrans" cxnId="{33DEAC79-B5BB-422B-ACDA-1AB828B875E9}">
      <dgm:prSet/>
      <dgm:spPr/>
      <dgm:t>
        <a:bodyPr/>
        <a:lstStyle/>
        <a:p>
          <a:endParaRPr lang="en-US"/>
        </a:p>
      </dgm:t>
    </dgm:pt>
    <dgm:pt modelId="{C752BCE9-510F-4C7B-B80D-204FECB77FBE}" type="sibTrans" cxnId="{33DEAC79-B5BB-422B-ACDA-1AB828B875E9}">
      <dgm:prSet/>
      <dgm:spPr/>
      <dgm:t>
        <a:bodyPr/>
        <a:lstStyle/>
        <a:p>
          <a:endParaRPr lang="en-US"/>
        </a:p>
      </dgm:t>
    </dgm:pt>
    <dgm:pt modelId="{B6F28CFF-6324-4203-8573-65AD4ABE4DC0}">
      <dgm:prSet/>
      <dgm:spPr/>
      <dgm:t>
        <a:bodyPr/>
        <a:lstStyle/>
        <a:p>
          <a:r>
            <a:rPr lang="en-US"/>
            <a:t>Looking to have joint meeting with SPID to go over the water system</a:t>
          </a:r>
        </a:p>
      </dgm:t>
    </dgm:pt>
    <dgm:pt modelId="{D8CFB7D4-7F49-4B7E-BABA-81CBB0B5E375}" type="parTrans" cxnId="{F3037137-FEB4-49C1-AD60-BA36811E6098}">
      <dgm:prSet/>
      <dgm:spPr/>
      <dgm:t>
        <a:bodyPr/>
        <a:lstStyle/>
        <a:p>
          <a:endParaRPr lang="en-US"/>
        </a:p>
      </dgm:t>
    </dgm:pt>
    <dgm:pt modelId="{8DF6BC93-0276-4217-BDE4-301942C7F3A0}" type="sibTrans" cxnId="{F3037137-FEB4-49C1-AD60-BA36811E6098}">
      <dgm:prSet/>
      <dgm:spPr/>
      <dgm:t>
        <a:bodyPr/>
        <a:lstStyle/>
        <a:p>
          <a:endParaRPr lang="en-US"/>
        </a:p>
      </dgm:t>
    </dgm:pt>
    <dgm:pt modelId="{D6D30BC8-FA53-4167-9F7C-F88BF9FE5613}">
      <dgm:prSet/>
      <dgm:spPr/>
      <dgm:t>
        <a:bodyPr/>
        <a:lstStyle/>
        <a:p>
          <a:r>
            <a:rPr lang="en-US"/>
            <a:t>Hole 3/Gordon Well Actions</a:t>
          </a:r>
        </a:p>
      </dgm:t>
    </dgm:pt>
    <dgm:pt modelId="{71C2C079-489C-4D44-AF66-721211923BF7}" type="parTrans" cxnId="{1600DBE8-9492-4263-98CD-16C78C7010CA}">
      <dgm:prSet/>
      <dgm:spPr/>
      <dgm:t>
        <a:bodyPr/>
        <a:lstStyle/>
        <a:p>
          <a:endParaRPr lang="en-US"/>
        </a:p>
      </dgm:t>
    </dgm:pt>
    <dgm:pt modelId="{3EC6573B-00C4-4291-973F-B91E52BEFAA3}" type="sibTrans" cxnId="{1600DBE8-9492-4263-98CD-16C78C7010CA}">
      <dgm:prSet/>
      <dgm:spPr/>
      <dgm:t>
        <a:bodyPr/>
        <a:lstStyle/>
        <a:p>
          <a:endParaRPr lang="en-US"/>
        </a:p>
      </dgm:t>
    </dgm:pt>
    <dgm:pt modelId="{A3287AEB-3E53-4993-9B6A-77BA4EBF3C56}">
      <dgm:prSet/>
      <dgm:spPr/>
      <dgm:t>
        <a:bodyPr/>
        <a:lstStyle/>
        <a:p>
          <a:r>
            <a:rPr lang="en-US"/>
            <a:t>Root Removal and Pipe Video – $5.2K </a:t>
          </a:r>
        </a:p>
      </dgm:t>
    </dgm:pt>
    <dgm:pt modelId="{3D1C3323-C55F-4521-940E-1E3F566D01EE}" type="parTrans" cxnId="{707C3C6B-9897-4A7E-84DC-8B393251E617}">
      <dgm:prSet/>
      <dgm:spPr/>
      <dgm:t>
        <a:bodyPr/>
        <a:lstStyle/>
        <a:p>
          <a:endParaRPr lang="en-US"/>
        </a:p>
      </dgm:t>
    </dgm:pt>
    <dgm:pt modelId="{0F9CABCB-43C0-4BB2-ADF0-EAF89CAD6789}" type="sibTrans" cxnId="{707C3C6B-9897-4A7E-84DC-8B393251E617}">
      <dgm:prSet/>
      <dgm:spPr/>
      <dgm:t>
        <a:bodyPr/>
        <a:lstStyle/>
        <a:p>
          <a:endParaRPr lang="en-US"/>
        </a:p>
      </dgm:t>
    </dgm:pt>
    <dgm:pt modelId="{14197D67-7E8C-49AC-8152-9A81CBF8560C}">
      <dgm:prSet/>
      <dgm:spPr/>
      <dgm:t>
        <a:bodyPr/>
        <a:lstStyle/>
        <a:p>
          <a:r>
            <a:rPr lang="en-US"/>
            <a:t>Weir rebuild repair</a:t>
          </a:r>
        </a:p>
      </dgm:t>
    </dgm:pt>
    <dgm:pt modelId="{9867D932-E954-495C-8E03-0FBD74DD89DE}" type="parTrans" cxnId="{E1E02144-0661-473A-87C8-20DFB47DE890}">
      <dgm:prSet/>
      <dgm:spPr/>
      <dgm:t>
        <a:bodyPr/>
        <a:lstStyle/>
        <a:p>
          <a:endParaRPr lang="en-US"/>
        </a:p>
      </dgm:t>
    </dgm:pt>
    <dgm:pt modelId="{CECC2297-8EC4-47F5-A200-13D69F5A3B7A}" type="sibTrans" cxnId="{E1E02144-0661-473A-87C8-20DFB47DE890}">
      <dgm:prSet/>
      <dgm:spPr/>
      <dgm:t>
        <a:bodyPr/>
        <a:lstStyle/>
        <a:p>
          <a:endParaRPr lang="en-US"/>
        </a:p>
      </dgm:t>
    </dgm:pt>
    <dgm:pt modelId="{4AD9AD76-F914-4423-BF56-FA1691906CD9}">
      <dgm:prSet/>
      <dgm:spPr/>
      <dgm:t>
        <a:bodyPr/>
        <a:lstStyle/>
        <a:p>
          <a:r>
            <a:rPr lang="en-US"/>
            <a:t>Gordon Well Equipment Repair</a:t>
          </a:r>
        </a:p>
      </dgm:t>
    </dgm:pt>
    <dgm:pt modelId="{117276E1-3CEB-4EE7-8B2C-075F209723D8}" type="parTrans" cxnId="{93799722-B805-491F-8AD6-267048FA7472}">
      <dgm:prSet/>
      <dgm:spPr/>
      <dgm:t>
        <a:bodyPr/>
        <a:lstStyle/>
        <a:p>
          <a:endParaRPr lang="en-US"/>
        </a:p>
      </dgm:t>
    </dgm:pt>
    <dgm:pt modelId="{34A10A6C-718D-4EFB-8388-0906C4ED352D}" type="sibTrans" cxnId="{93799722-B805-491F-8AD6-267048FA7472}">
      <dgm:prSet/>
      <dgm:spPr/>
      <dgm:t>
        <a:bodyPr/>
        <a:lstStyle/>
        <a:p>
          <a:endParaRPr lang="en-US"/>
        </a:p>
      </dgm:t>
    </dgm:pt>
    <dgm:pt modelId="{0FD54178-E99B-4A26-96DB-8150E5A8137E}" type="pres">
      <dgm:prSet presAssocID="{9CF9EF5D-77A7-4673-A3EE-0DA8BDAA3420}" presName="linear" presStyleCnt="0">
        <dgm:presLayoutVars>
          <dgm:dir/>
          <dgm:animLvl val="lvl"/>
          <dgm:resizeHandles val="exact"/>
        </dgm:presLayoutVars>
      </dgm:prSet>
      <dgm:spPr/>
    </dgm:pt>
    <dgm:pt modelId="{51504A3D-B772-4808-B935-DA1CE35C5599}" type="pres">
      <dgm:prSet presAssocID="{275EF1D0-5E29-4F34-8A17-4B34CAF68A5A}" presName="parentLin" presStyleCnt="0"/>
      <dgm:spPr/>
    </dgm:pt>
    <dgm:pt modelId="{A9BF4A81-7D09-412C-BE36-973C4784C724}" type="pres">
      <dgm:prSet presAssocID="{275EF1D0-5E29-4F34-8A17-4B34CAF68A5A}" presName="parentLeftMargin" presStyleLbl="node1" presStyleIdx="0" presStyleCnt="4"/>
      <dgm:spPr/>
    </dgm:pt>
    <dgm:pt modelId="{9344E17B-8EFE-4FB1-96A7-FF38D49A1BA1}" type="pres">
      <dgm:prSet presAssocID="{275EF1D0-5E29-4F34-8A17-4B34CAF68A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D378DC-215C-4FFE-83C1-4EAF42D54206}" type="pres">
      <dgm:prSet presAssocID="{275EF1D0-5E29-4F34-8A17-4B34CAF68A5A}" presName="negativeSpace" presStyleCnt="0"/>
      <dgm:spPr/>
    </dgm:pt>
    <dgm:pt modelId="{F235A542-A913-48E6-A1AE-EC21CDECC00B}" type="pres">
      <dgm:prSet presAssocID="{275EF1D0-5E29-4F34-8A17-4B34CAF68A5A}" presName="childText" presStyleLbl="conFgAcc1" presStyleIdx="0" presStyleCnt="4">
        <dgm:presLayoutVars>
          <dgm:bulletEnabled val="1"/>
        </dgm:presLayoutVars>
      </dgm:prSet>
      <dgm:spPr/>
    </dgm:pt>
    <dgm:pt modelId="{D8E8E983-2DDF-4EE4-82BF-D9A76D4278FA}" type="pres">
      <dgm:prSet presAssocID="{374AD409-06CB-4AB1-A3D6-248C9BD21745}" presName="spaceBetweenRectangles" presStyleCnt="0"/>
      <dgm:spPr/>
    </dgm:pt>
    <dgm:pt modelId="{67F0FDDC-FEC9-4FBE-919A-7D62A6399370}" type="pres">
      <dgm:prSet presAssocID="{01025A8A-445A-49C5-9755-F444D5DDB302}" presName="parentLin" presStyleCnt="0"/>
      <dgm:spPr/>
    </dgm:pt>
    <dgm:pt modelId="{24BE5464-D3C6-4A66-A9AC-174617E0CB5C}" type="pres">
      <dgm:prSet presAssocID="{01025A8A-445A-49C5-9755-F444D5DDB302}" presName="parentLeftMargin" presStyleLbl="node1" presStyleIdx="0" presStyleCnt="4"/>
      <dgm:spPr/>
    </dgm:pt>
    <dgm:pt modelId="{C6CB2446-C5E1-4925-ACF4-7C2E4681FF7E}" type="pres">
      <dgm:prSet presAssocID="{01025A8A-445A-49C5-9755-F444D5DDB3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4D4282-D17A-42D0-942E-BB4DB25F886A}" type="pres">
      <dgm:prSet presAssocID="{01025A8A-445A-49C5-9755-F444D5DDB302}" presName="negativeSpace" presStyleCnt="0"/>
      <dgm:spPr/>
    </dgm:pt>
    <dgm:pt modelId="{727C547B-5190-4900-886C-0AD953B1CD25}" type="pres">
      <dgm:prSet presAssocID="{01025A8A-445A-49C5-9755-F444D5DDB302}" presName="childText" presStyleLbl="conFgAcc1" presStyleIdx="1" presStyleCnt="4">
        <dgm:presLayoutVars>
          <dgm:bulletEnabled val="1"/>
        </dgm:presLayoutVars>
      </dgm:prSet>
      <dgm:spPr/>
    </dgm:pt>
    <dgm:pt modelId="{31ED4EF3-D5E4-4E4E-92D6-4AA0909945AC}" type="pres">
      <dgm:prSet presAssocID="{34FACF6D-85F0-4857-B3D0-827AE2F82A6F}" presName="spaceBetweenRectangles" presStyleCnt="0"/>
      <dgm:spPr/>
    </dgm:pt>
    <dgm:pt modelId="{E030C26C-E313-43D5-BE84-197DE4EFD311}" type="pres">
      <dgm:prSet presAssocID="{1FC87848-8556-4D41-A4D4-82A37F7CFB09}" presName="parentLin" presStyleCnt="0"/>
      <dgm:spPr/>
    </dgm:pt>
    <dgm:pt modelId="{7A626AEA-5BD7-4C47-A1D3-7550CAABE20C}" type="pres">
      <dgm:prSet presAssocID="{1FC87848-8556-4D41-A4D4-82A37F7CFB09}" presName="parentLeftMargin" presStyleLbl="node1" presStyleIdx="1" presStyleCnt="4"/>
      <dgm:spPr/>
    </dgm:pt>
    <dgm:pt modelId="{99073D37-0679-40DE-B8DB-1E956B63F709}" type="pres">
      <dgm:prSet presAssocID="{1FC87848-8556-4D41-A4D4-82A37F7CFB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677566-8589-4E72-A95F-B9574B6F0359}" type="pres">
      <dgm:prSet presAssocID="{1FC87848-8556-4D41-A4D4-82A37F7CFB09}" presName="negativeSpace" presStyleCnt="0"/>
      <dgm:spPr/>
    </dgm:pt>
    <dgm:pt modelId="{A3825CD9-16ED-4F7D-B70E-1D62BD81C34D}" type="pres">
      <dgm:prSet presAssocID="{1FC87848-8556-4D41-A4D4-82A37F7CFB09}" presName="childText" presStyleLbl="conFgAcc1" presStyleIdx="2" presStyleCnt="4">
        <dgm:presLayoutVars>
          <dgm:bulletEnabled val="1"/>
        </dgm:presLayoutVars>
      </dgm:prSet>
      <dgm:spPr/>
    </dgm:pt>
    <dgm:pt modelId="{0612107E-4EA8-414A-B8F3-6228293C2820}" type="pres">
      <dgm:prSet presAssocID="{8ECC933D-9CFF-4990-A2DC-4A89B7B1D015}" presName="spaceBetweenRectangles" presStyleCnt="0"/>
      <dgm:spPr/>
    </dgm:pt>
    <dgm:pt modelId="{1F1134B6-899C-4E0D-9BF6-244F6654260F}" type="pres">
      <dgm:prSet presAssocID="{5DF210D7-158C-49A4-B9FC-D8EAC0D1ADFD}" presName="parentLin" presStyleCnt="0"/>
      <dgm:spPr/>
    </dgm:pt>
    <dgm:pt modelId="{A0CFAA25-D48A-4CF4-A305-93040DDB4C4B}" type="pres">
      <dgm:prSet presAssocID="{5DF210D7-158C-49A4-B9FC-D8EAC0D1ADFD}" presName="parentLeftMargin" presStyleLbl="node1" presStyleIdx="2" presStyleCnt="4"/>
      <dgm:spPr/>
    </dgm:pt>
    <dgm:pt modelId="{468481A6-E126-4622-957D-6B3765FA1A7B}" type="pres">
      <dgm:prSet presAssocID="{5DF210D7-158C-49A4-B9FC-D8EAC0D1ADF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08ECADD-3889-446C-8772-680097558769}" type="pres">
      <dgm:prSet presAssocID="{5DF210D7-158C-49A4-B9FC-D8EAC0D1ADFD}" presName="negativeSpace" presStyleCnt="0"/>
      <dgm:spPr/>
    </dgm:pt>
    <dgm:pt modelId="{9870B98C-A9CC-49C1-B75C-0E1FAAF45C8A}" type="pres">
      <dgm:prSet presAssocID="{5DF210D7-158C-49A4-B9FC-D8EAC0D1ADF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101F06-61D6-4037-A1B8-30B46D914835}" type="presOf" srcId="{9D607271-0C19-4172-BEB8-4D470F0F1EB3}" destId="{727C547B-5190-4900-886C-0AD953B1CD25}" srcOrd="0" destOrd="0" presId="urn:microsoft.com/office/officeart/2005/8/layout/list1"/>
    <dgm:cxn modelId="{4BF7B614-2010-4106-9D47-A09912401ED0}" type="presOf" srcId="{01025A8A-445A-49C5-9755-F444D5DDB302}" destId="{C6CB2446-C5E1-4925-ACF4-7C2E4681FF7E}" srcOrd="1" destOrd="0" presId="urn:microsoft.com/office/officeart/2005/8/layout/list1"/>
    <dgm:cxn modelId="{FE8F9018-E898-40B9-BD62-4DEA97A6666E}" srcId="{81294EE2-241E-48B4-9E26-B068B76F8BE8}" destId="{5E688A35-30D0-448B-AA30-B0F4114ECCE6}" srcOrd="0" destOrd="0" parTransId="{D0479EE7-FF70-43EE-AF39-7EDA851DB400}" sibTransId="{F42098FA-D84D-4600-8B07-BAB397950CA1}"/>
    <dgm:cxn modelId="{85EC8719-D7AD-4B93-A86A-AF39A75FB8AD}" type="presOf" srcId="{B6F28CFF-6324-4203-8573-65AD4ABE4DC0}" destId="{9870B98C-A9CC-49C1-B75C-0E1FAAF45C8A}" srcOrd="0" destOrd="0" presId="urn:microsoft.com/office/officeart/2005/8/layout/list1"/>
    <dgm:cxn modelId="{BB9F8F22-42CD-46E3-83E5-88E0B31EED5E}" type="presOf" srcId="{5DF210D7-158C-49A4-B9FC-D8EAC0D1ADFD}" destId="{A0CFAA25-D48A-4CF4-A305-93040DDB4C4B}" srcOrd="0" destOrd="0" presId="urn:microsoft.com/office/officeart/2005/8/layout/list1"/>
    <dgm:cxn modelId="{93799722-B805-491F-8AD6-267048FA7472}" srcId="{D6D30BC8-FA53-4167-9F7C-F88BF9FE5613}" destId="{4AD9AD76-F914-4423-BF56-FA1691906CD9}" srcOrd="2" destOrd="0" parTransId="{117276E1-3CEB-4EE7-8B2C-075F209723D8}" sibTransId="{34A10A6C-718D-4EFB-8388-0906C4ED352D}"/>
    <dgm:cxn modelId="{F3037137-FEB4-49C1-AD60-BA36811E6098}" srcId="{5DF210D7-158C-49A4-B9FC-D8EAC0D1ADFD}" destId="{B6F28CFF-6324-4203-8573-65AD4ABE4DC0}" srcOrd="0" destOrd="0" parTransId="{D8CFB7D4-7F49-4B7E-BABA-81CBB0B5E375}" sibTransId="{8DF6BC93-0276-4217-BDE4-301942C7F3A0}"/>
    <dgm:cxn modelId="{8BBB953C-D487-4AD4-8F15-5129300100BB}" type="presOf" srcId="{4AD9AD76-F914-4423-BF56-FA1691906CD9}" destId="{9870B98C-A9CC-49C1-B75C-0E1FAAF45C8A}" srcOrd="0" destOrd="4" presId="urn:microsoft.com/office/officeart/2005/8/layout/list1"/>
    <dgm:cxn modelId="{4CB8CD3C-40E0-49F5-8B76-6B94980C5B14}" type="presOf" srcId="{3083A161-43DD-4AA1-85FA-AA2F0C3A746D}" destId="{727C547B-5190-4900-886C-0AD953B1CD25}" srcOrd="0" destOrd="1" presId="urn:microsoft.com/office/officeart/2005/8/layout/list1"/>
    <dgm:cxn modelId="{CC92FA3D-F059-4A2F-BD64-F8576CFACE3D}" type="presOf" srcId="{81294EE2-241E-48B4-9E26-B068B76F8BE8}" destId="{A3825CD9-16ED-4F7D-B70E-1D62BD81C34D}" srcOrd="0" destOrd="0" presId="urn:microsoft.com/office/officeart/2005/8/layout/list1"/>
    <dgm:cxn modelId="{15C2DE40-DAB1-4472-B8DA-48050A17A42E}" type="presOf" srcId="{5E688A35-30D0-448B-AA30-B0F4114ECCE6}" destId="{A3825CD9-16ED-4F7D-B70E-1D62BD81C34D}" srcOrd="0" destOrd="1" presId="urn:microsoft.com/office/officeart/2005/8/layout/list1"/>
    <dgm:cxn modelId="{7D481B41-153B-4D0C-B665-7C970FFEB57C}" type="presOf" srcId="{1FC87848-8556-4D41-A4D4-82A37F7CFB09}" destId="{99073D37-0679-40DE-B8DB-1E956B63F709}" srcOrd="1" destOrd="0" presId="urn:microsoft.com/office/officeart/2005/8/layout/list1"/>
    <dgm:cxn modelId="{E1E02144-0661-473A-87C8-20DFB47DE890}" srcId="{D6D30BC8-FA53-4167-9F7C-F88BF9FE5613}" destId="{14197D67-7E8C-49AC-8152-9A81CBF8560C}" srcOrd="1" destOrd="0" parTransId="{9867D932-E954-495C-8E03-0FBD74DD89DE}" sibTransId="{CECC2297-8EC4-47F5-A200-13D69F5A3B7A}"/>
    <dgm:cxn modelId="{1761CF6A-A119-464B-80A7-34F303EF559C}" type="presOf" srcId="{D6D30BC8-FA53-4167-9F7C-F88BF9FE5613}" destId="{9870B98C-A9CC-49C1-B75C-0E1FAAF45C8A}" srcOrd="0" destOrd="1" presId="urn:microsoft.com/office/officeart/2005/8/layout/list1"/>
    <dgm:cxn modelId="{707C3C6B-9897-4A7E-84DC-8B393251E617}" srcId="{D6D30BC8-FA53-4167-9F7C-F88BF9FE5613}" destId="{A3287AEB-3E53-4993-9B6A-77BA4EBF3C56}" srcOrd="0" destOrd="0" parTransId="{3D1C3323-C55F-4521-940E-1E3F566D01EE}" sibTransId="{0F9CABCB-43C0-4BB2-ADF0-EAF89CAD6789}"/>
    <dgm:cxn modelId="{45AC7E78-DB45-461B-88E5-21ACF13C7F57}" srcId="{01025A8A-445A-49C5-9755-F444D5DDB302}" destId="{9D607271-0C19-4172-BEB8-4D470F0F1EB3}" srcOrd="0" destOrd="0" parTransId="{316A6DCA-3971-4767-8FD9-2B4242E4F03C}" sibTransId="{20F3D214-8014-48C5-900E-D35FA61740AE}"/>
    <dgm:cxn modelId="{33DEAC79-B5BB-422B-ACDA-1AB828B875E9}" srcId="{9CF9EF5D-77A7-4673-A3EE-0DA8BDAA3420}" destId="{5DF210D7-158C-49A4-B9FC-D8EAC0D1ADFD}" srcOrd="3" destOrd="0" parTransId="{8F02B9E4-BD2E-454F-BF2D-D3C188BB043B}" sibTransId="{C752BCE9-510F-4C7B-B80D-204FECB77FBE}"/>
    <dgm:cxn modelId="{6A47FA79-975F-445F-A861-39C588852148}" type="presOf" srcId="{224A2188-B382-450B-BAB7-AD1CA2BC5A59}" destId="{A3825CD9-16ED-4F7D-B70E-1D62BD81C34D}" srcOrd="0" destOrd="3" presId="urn:microsoft.com/office/officeart/2005/8/layout/list1"/>
    <dgm:cxn modelId="{474D5580-4F21-452B-97F9-2530CB464338}" srcId="{1FC87848-8556-4D41-A4D4-82A37F7CFB09}" destId="{81294EE2-241E-48B4-9E26-B068B76F8BE8}" srcOrd="0" destOrd="0" parTransId="{88D51D90-571E-460D-880C-620FFB273E7D}" sibTransId="{9EE66B92-AF26-43DF-81A6-AB039C13613E}"/>
    <dgm:cxn modelId="{C9CD1B81-ECD2-4A59-A721-5FB549D8D797}" type="presOf" srcId="{F162523C-CCAE-4954-A6BB-CE52F82A88C7}" destId="{A3825CD9-16ED-4F7D-B70E-1D62BD81C34D}" srcOrd="0" destOrd="2" presId="urn:microsoft.com/office/officeart/2005/8/layout/list1"/>
    <dgm:cxn modelId="{1B6D6284-5C5F-448A-BDA6-6CFF71481871}" srcId="{1FC87848-8556-4D41-A4D4-82A37F7CFB09}" destId="{F162523C-CCAE-4954-A6BB-CE52F82A88C7}" srcOrd="1" destOrd="0" parTransId="{10478144-2B4B-410F-BC3D-6412EFFF3376}" sibTransId="{1A561EAD-FEA9-4DEE-9DCC-2FC6FFA07AE8}"/>
    <dgm:cxn modelId="{DE7A638C-CAB5-4099-87CB-B3BA95AC0FE6}" type="presOf" srcId="{1FC87848-8556-4D41-A4D4-82A37F7CFB09}" destId="{7A626AEA-5BD7-4C47-A1D3-7550CAABE20C}" srcOrd="0" destOrd="0" presId="urn:microsoft.com/office/officeart/2005/8/layout/list1"/>
    <dgm:cxn modelId="{BBEED198-DB55-45A4-8D0C-ED535BBF94D1}" srcId="{9CF9EF5D-77A7-4673-A3EE-0DA8BDAA3420}" destId="{275EF1D0-5E29-4F34-8A17-4B34CAF68A5A}" srcOrd="0" destOrd="0" parTransId="{4BF2D587-C9FE-492B-8DC7-48F145D06DB8}" sibTransId="{374AD409-06CB-4AB1-A3D6-248C9BD21745}"/>
    <dgm:cxn modelId="{9AEE0FA3-C099-4508-BC82-58BE078BC642}" srcId="{9CF9EF5D-77A7-4673-A3EE-0DA8BDAA3420}" destId="{01025A8A-445A-49C5-9755-F444D5DDB302}" srcOrd="1" destOrd="0" parTransId="{C1492405-8935-4FFC-B945-533FD5FA3D71}" sibTransId="{34FACF6D-85F0-4857-B3D0-827AE2F82A6F}"/>
    <dgm:cxn modelId="{0278A2B8-566C-418A-8640-CC1A1C2B2314}" type="presOf" srcId="{9CF9EF5D-77A7-4673-A3EE-0DA8BDAA3420}" destId="{0FD54178-E99B-4A26-96DB-8150E5A8137E}" srcOrd="0" destOrd="0" presId="urn:microsoft.com/office/officeart/2005/8/layout/list1"/>
    <dgm:cxn modelId="{D580E7CE-E5F7-47B9-B230-90FE344B3B3D}" type="presOf" srcId="{5DF210D7-158C-49A4-B9FC-D8EAC0D1ADFD}" destId="{468481A6-E126-4622-957D-6B3765FA1A7B}" srcOrd="1" destOrd="0" presId="urn:microsoft.com/office/officeart/2005/8/layout/list1"/>
    <dgm:cxn modelId="{B56354D5-6049-4962-A7C1-722A6DFEFF0D}" srcId="{F162523C-CCAE-4954-A6BB-CE52F82A88C7}" destId="{224A2188-B382-450B-BAB7-AD1CA2BC5A59}" srcOrd="0" destOrd="0" parTransId="{A3B84456-0A89-4474-9357-6D6603C5737F}" sibTransId="{447DB99B-91BB-4F8F-8493-7B76A73E4F4E}"/>
    <dgm:cxn modelId="{B586F4D6-0DB3-475A-AE6D-7A4831EE5CC5}" type="presOf" srcId="{275EF1D0-5E29-4F34-8A17-4B34CAF68A5A}" destId="{A9BF4A81-7D09-412C-BE36-973C4784C724}" srcOrd="0" destOrd="0" presId="urn:microsoft.com/office/officeart/2005/8/layout/list1"/>
    <dgm:cxn modelId="{37AA9EDD-BDEF-40AC-9679-96B9E242FD81}" srcId="{01025A8A-445A-49C5-9755-F444D5DDB302}" destId="{3083A161-43DD-4AA1-85FA-AA2F0C3A746D}" srcOrd="1" destOrd="0" parTransId="{4A562C98-5F43-4CCD-BF77-8CA5B6351688}" sibTransId="{0F169AC3-BC02-4BD7-994F-8CF030EC88F3}"/>
    <dgm:cxn modelId="{1F0BC2E1-E081-40E2-95AD-E687C3E5E955}" srcId="{9CF9EF5D-77A7-4673-A3EE-0DA8BDAA3420}" destId="{1FC87848-8556-4D41-A4D4-82A37F7CFB09}" srcOrd="2" destOrd="0" parTransId="{3FD183DF-2B8D-4691-AC92-81AD6E46AFDF}" sibTransId="{8ECC933D-9CFF-4990-A2DC-4A89B7B1D015}"/>
    <dgm:cxn modelId="{1600DBE8-9492-4263-98CD-16C78C7010CA}" srcId="{5DF210D7-158C-49A4-B9FC-D8EAC0D1ADFD}" destId="{D6D30BC8-FA53-4167-9F7C-F88BF9FE5613}" srcOrd="1" destOrd="0" parTransId="{71C2C079-489C-4D44-AF66-721211923BF7}" sibTransId="{3EC6573B-00C4-4291-973F-B91E52BEFAA3}"/>
    <dgm:cxn modelId="{0AD212F6-6B5B-41D4-BACA-BB3B34B2AFC8}" type="presOf" srcId="{14197D67-7E8C-49AC-8152-9A81CBF8560C}" destId="{9870B98C-A9CC-49C1-B75C-0E1FAAF45C8A}" srcOrd="0" destOrd="3" presId="urn:microsoft.com/office/officeart/2005/8/layout/list1"/>
    <dgm:cxn modelId="{256C7CF9-0CB2-4322-8639-9590BCB96623}" type="presOf" srcId="{A3287AEB-3E53-4993-9B6A-77BA4EBF3C56}" destId="{9870B98C-A9CC-49C1-B75C-0E1FAAF45C8A}" srcOrd="0" destOrd="2" presId="urn:microsoft.com/office/officeart/2005/8/layout/list1"/>
    <dgm:cxn modelId="{4D3882F9-C8F6-471A-AC0E-F89D67B29258}" type="presOf" srcId="{01025A8A-445A-49C5-9755-F444D5DDB302}" destId="{24BE5464-D3C6-4A66-A9AC-174617E0CB5C}" srcOrd="0" destOrd="0" presId="urn:microsoft.com/office/officeart/2005/8/layout/list1"/>
    <dgm:cxn modelId="{8D5D59FA-EB1A-4E4B-B729-4558427D2F69}" type="presOf" srcId="{275EF1D0-5E29-4F34-8A17-4B34CAF68A5A}" destId="{9344E17B-8EFE-4FB1-96A7-FF38D49A1BA1}" srcOrd="1" destOrd="0" presId="urn:microsoft.com/office/officeart/2005/8/layout/list1"/>
    <dgm:cxn modelId="{B3749D76-03F3-4642-BC66-3894EEAEF39E}" type="presParOf" srcId="{0FD54178-E99B-4A26-96DB-8150E5A8137E}" destId="{51504A3D-B772-4808-B935-DA1CE35C5599}" srcOrd="0" destOrd="0" presId="urn:microsoft.com/office/officeart/2005/8/layout/list1"/>
    <dgm:cxn modelId="{46FDFD14-80D5-445D-8D76-2B8BA48B16EA}" type="presParOf" srcId="{51504A3D-B772-4808-B935-DA1CE35C5599}" destId="{A9BF4A81-7D09-412C-BE36-973C4784C724}" srcOrd="0" destOrd="0" presId="urn:microsoft.com/office/officeart/2005/8/layout/list1"/>
    <dgm:cxn modelId="{4608DE86-9AB2-492E-B83B-DC9B954D299C}" type="presParOf" srcId="{51504A3D-B772-4808-B935-DA1CE35C5599}" destId="{9344E17B-8EFE-4FB1-96A7-FF38D49A1BA1}" srcOrd="1" destOrd="0" presId="urn:microsoft.com/office/officeart/2005/8/layout/list1"/>
    <dgm:cxn modelId="{B327AB4B-5BE6-4BBC-93C5-0A8BF393258E}" type="presParOf" srcId="{0FD54178-E99B-4A26-96DB-8150E5A8137E}" destId="{69D378DC-215C-4FFE-83C1-4EAF42D54206}" srcOrd="1" destOrd="0" presId="urn:microsoft.com/office/officeart/2005/8/layout/list1"/>
    <dgm:cxn modelId="{F53ECEDB-CE37-407F-8C31-169ADEAB5BF2}" type="presParOf" srcId="{0FD54178-E99B-4A26-96DB-8150E5A8137E}" destId="{F235A542-A913-48E6-A1AE-EC21CDECC00B}" srcOrd="2" destOrd="0" presId="urn:microsoft.com/office/officeart/2005/8/layout/list1"/>
    <dgm:cxn modelId="{EE7A4603-BD7E-45F0-9905-E30705F52C15}" type="presParOf" srcId="{0FD54178-E99B-4A26-96DB-8150E5A8137E}" destId="{D8E8E983-2DDF-4EE4-82BF-D9A76D4278FA}" srcOrd="3" destOrd="0" presId="urn:microsoft.com/office/officeart/2005/8/layout/list1"/>
    <dgm:cxn modelId="{DBD8D30D-440F-48E7-A09E-1FC8ACF8439F}" type="presParOf" srcId="{0FD54178-E99B-4A26-96DB-8150E5A8137E}" destId="{67F0FDDC-FEC9-4FBE-919A-7D62A6399370}" srcOrd="4" destOrd="0" presId="urn:microsoft.com/office/officeart/2005/8/layout/list1"/>
    <dgm:cxn modelId="{D8BDFBE1-05B7-4E67-84D5-D9F929D2E595}" type="presParOf" srcId="{67F0FDDC-FEC9-4FBE-919A-7D62A6399370}" destId="{24BE5464-D3C6-4A66-A9AC-174617E0CB5C}" srcOrd="0" destOrd="0" presId="urn:microsoft.com/office/officeart/2005/8/layout/list1"/>
    <dgm:cxn modelId="{AA8EE5F1-0C76-4B0C-8828-AD835B37712B}" type="presParOf" srcId="{67F0FDDC-FEC9-4FBE-919A-7D62A6399370}" destId="{C6CB2446-C5E1-4925-ACF4-7C2E4681FF7E}" srcOrd="1" destOrd="0" presId="urn:microsoft.com/office/officeart/2005/8/layout/list1"/>
    <dgm:cxn modelId="{3621923F-EDAD-41C3-B7E9-7AEE0E74BFF9}" type="presParOf" srcId="{0FD54178-E99B-4A26-96DB-8150E5A8137E}" destId="{504D4282-D17A-42D0-942E-BB4DB25F886A}" srcOrd="5" destOrd="0" presId="urn:microsoft.com/office/officeart/2005/8/layout/list1"/>
    <dgm:cxn modelId="{82CFA239-6371-4698-A739-9733DEA0BC77}" type="presParOf" srcId="{0FD54178-E99B-4A26-96DB-8150E5A8137E}" destId="{727C547B-5190-4900-886C-0AD953B1CD25}" srcOrd="6" destOrd="0" presId="urn:microsoft.com/office/officeart/2005/8/layout/list1"/>
    <dgm:cxn modelId="{29676585-DE2A-433D-B21A-CC2C406611EC}" type="presParOf" srcId="{0FD54178-E99B-4A26-96DB-8150E5A8137E}" destId="{31ED4EF3-D5E4-4E4E-92D6-4AA0909945AC}" srcOrd="7" destOrd="0" presId="urn:microsoft.com/office/officeart/2005/8/layout/list1"/>
    <dgm:cxn modelId="{53678045-EEFD-4AC5-80BF-5F6374C16C3E}" type="presParOf" srcId="{0FD54178-E99B-4A26-96DB-8150E5A8137E}" destId="{E030C26C-E313-43D5-BE84-197DE4EFD311}" srcOrd="8" destOrd="0" presId="urn:microsoft.com/office/officeart/2005/8/layout/list1"/>
    <dgm:cxn modelId="{6713E563-2086-4E4B-A87A-F52A5F6B2A60}" type="presParOf" srcId="{E030C26C-E313-43D5-BE84-197DE4EFD311}" destId="{7A626AEA-5BD7-4C47-A1D3-7550CAABE20C}" srcOrd="0" destOrd="0" presId="urn:microsoft.com/office/officeart/2005/8/layout/list1"/>
    <dgm:cxn modelId="{2CF0B62D-BE05-4663-836F-3F699614FCC9}" type="presParOf" srcId="{E030C26C-E313-43D5-BE84-197DE4EFD311}" destId="{99073D37-0679-40DE-B8DB-1E956B63F709}" srcOrd="1" destOrd="0" presId="urn:microsoft.com/office/officeart/2005/8/layout/list1"/>
    <dgm:cxn modelId="{3D43240F-6A23-4B47-B913-5826517EA6F5}" type="presParOf" srcId="{0FD54178-E99B-4A26-96DB-8150E5A8137E}" destId="{1F677566-8589-4E72-A95F-B9574B6F0359}" srcOrd="9" destOrd="0" presId="urn:microsoft.com/office/officeart/2005/8/layout/list1"/>
    <dgm:cxn modelId="{DAD882C6-BE1A-45B0-9D60-675A829ED693}" type="presParOf" srcId="{0FD54178-E99B-4A26-96DB-8150E5A8137E}" destId="{A3825CD9-16ED-4F7D-B70E-1D62BD81C34D}" srcOrd="10" destOrd="0" presId="urn:microsoft.com/office/officeart/2005/8/layout/list1"/>
    <dgm:cxn modelId="{93AA520A-4C2A-4066-86A7-C0C67EF1B611}" type="presParOf" srcId="{0FD54178-E99B-4A26-96DB-8150E5A8137E}" destId="{0612107E-4EA8-414A-B8F3-6228293C2820}" srcOrd="11" destOrd="0" presId="urn:microsoft.com/office/officeart/2005/8/layout/list1"/>
    <dgm:cxn modelId="{5B9AF82B-636E-4232-8FC5-922F91B562F1}" type="presParOf" srcId="{0FD54178-E99B-4A26-96DB-8150E5A8137E}" destId="{1F1134B6-899C-4E0D-9BF6-244F6654260F}" srcOrd="12" destOrd="0" presId="urn:microsoft.com/office/officeart/2005/8/layout/list1"/>
    <dgm:cxn modelId="{303C68A1-1760-4DB0-B1F4-9DCAB270E5A7}" type="presParOf" srcId="{1F1134B6-899C-4E0D-9BF6-244F6654260F}" destId="{A0CFAA25-D48A-4CF4-A305-93040DDB4C4B}" srcOrd="0" destOrd="0" presId="urn:microsoft.com/office/officeart/2005/8/layout/list1"/>
    <dgm:cxn modelId="{DB4ACAC6-D069-4E94-9C36-00EE639375B9}" type="presParOf" srcId="{1F1134B6-899C-4E0D-9BF6-244F6654260F}" destId="{468481A6-E126-4622-957D-6B3765FA1A7B}" srcOrd="1" destOrd="0" presId="urn:microsoft.com/office/officeart/2005/8/layout/list1"/>
    <dgm:cxn modelId="{AD6997D2-2266-486A-B93C-3BB400543773}" type="presParOf" srcId="{0FD54178-E99B-4A26-96DB-8150E5A8137E}" destId="{008ECADD-3889-446C-8772-680097558769}" srcOrd="13" destOrd="0" presId="urn:microsoft.com/office/officeart/2005/8/layout/list1"/>
    <dgm:cxn modelId="{C2EA7033-471D-49D2-BA13-119C00B8420A}" type="presParOf" srcId="{0FD54178-E99B-4A26-96DB-8150E5A8137E}" destId="{9870B98C-A9CC-49C1-B75C-0E1FAAF45C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8575D-BE08-4AC5-8242-21C1B081FE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DAD4B8-602C-42CD-BF92-6C11E531E174}">
      <dgm:prSet/>
      <dgm:spPr/>
      <dgm:t>
        <a:bodyPr/>
        <a:lstStyle/>
        <a:p>
          <a:r>
            <a:rPr lang="en-US"/>
            <a:t>Solomon Park</a:t>
          </a:r>
        </a:p>
      </dgm:t>
    </dgm:pt>
    <dgm:pt modelId="{D076D3A1-D4F5-483E-BE56-2D29403FEE29}" type="parTrans" cxnId="{FCDB7C4C-71AA-4962-84D6-6C5BE555230A}">
      <dgm:prSet/>
      <dgm:spPr/>
      <dgm:t>
        <a:bodyPr/>
        <a:lstStyle/>
        <a:p>
          <a:endParaRPr lang="en-US"/>
        </a:p>
      </dgm:t>
    </dgm:pt>
    <dgm:pt modelId="{EED2D96E-A10B-4CBC-A823-1B85347F1D3B}" type="sibTrans" cxnId="{FCDB7C4C-71AA-4962-84D6-6C5BE555230A}">
      <dgm:prSet/>
      <dgm:spPr/>
      <dgm:t>
        <a:bodyPr/>
        <a:lstStyle/>
        <a:p>
          <a:endParaRPr lang="en-US"/>
        </a:p>
      </dgm:t>
    </dgm:pt>
    <dgm:pt modelId="{E0192462-CA93-4D49-BEF2-974FB5B1154C}">
      <dgm:prSet/>
      <dgm:spPr/>
      <dgm:t>
        <a:bodyPr/>
        <a:lstStyle/>
        <a:p>
          <a:r>
            <a:rPr lang="en-US" dirty="0"/>
            <a:t>Phase I – 30% Complete</a:t>
          </a:r>
        </a:p>
      </dgm:t>
    </dgm:pt>
    <dgm:pt modelId="{A812E3E9-6C19-4BFC-B9F3-67FFD2455E8B}" type="parTrans" cxnId="{EABEDC4F-C62E-4A06-ADD4-D3D7B588408A}">
      <dgm:prSet/>
      <dgm:spPr/>
      <dgm:t>
        <a:bodyPr/>
        <a:lstStyle/>
        <a:p>
          <a:endParaRPr lang="en-US"/>
        </a:p>
      </dgm:t>
    </dgm:pt>
    <dgm:pt modelId="{547C26F7-5F86-4D01-A07A-DEF2B7320E8D}" type="sibTrans" cxnId="{EABEDC4F-C62E-4A06-ADD4-D3D7B588408A}">
      <dgm:prSet/>
      <dgm:spPr/>
      <dgm:t>
        <a:bodyPr/>
        <a:lstStyle/>
        <a:p>
          <a:endParaRPr lang="en-US"/>
        </a:p>
      </dgm:t>
    </dgm:pt>
    <dgm:pt modelId="{2A511F1C-CC64-4373-8B1D-A38128C2492C}">
      <dgm:prSet/>
      <dgm:spPr/>
      <dgm:t>
        <a:bodyPr/>
        <a:lstStyle/>
        <a:p>
          <a:r>
            <a:rPr lang="en-US"/>
            <a:t>Phase II – Loading Zone</a:t>
          </a:r>
        </a:p>
      </dgm:t>
    </dgm:pt>
    <dgm:pt modelId="{F6775ECE-90BD-4F64-B2E0-58AD6C6029C2}" type="parTrans" cxnId="{818672DF-A84B-403B-98BB-A7BFF11B846A}">
      <dgm:prSet/>
      <dgm:spPr/>
      <dgm:t>
        <a:bodyPr/>
        <a:lstStyle/>
        <a:p>
          <a:endParaRPr lang="en-US"/>
        </a:p>
      </dgm:t>
    </dgm:pt>
    <dgm:pt modelId="{3DDFA73B-9150-49C8-9028-EBBCDE141A73}" type="sibTrans" cxnId="{818672DF-A84B-403B-98BB-A7BFF11B846A}">
      <dgm:prSet/>
      <dgm:spPr/>
      <dgm:t>
        <a:bodyPr/>
        <a:lstStyle/>
        <a:p>
          <a:endParaRPr lang="en-US"/>
        </a:p>
      </dgm:t>
    </dgm:pt>
    <dgm:pt modelId="{B6F441A4-29AA-46E0-A4DC-C34826A117D5}">
      <dgm:prSet/>
      <dgm:spPr/>
      <dgm:t>
        <a:bodyPr/>
        <a:lstStyle/>
        <a:p>
          <a:r>
            <a:rPr lang="en-US"/>
            <a:t>Out for Bid</a:t>
          </a:r>
        </a:p>
      </dgm:t>
    </dgm:pt>
    <dgm:pt modelId="{4B423253-AE03-4F18-8111-9E30F2B58AFB}" type="parTrans" cxnId="{D96003E9-60D7-483A-B0B5-A545CE936C57}">
      <dgm:prSet/>
      <dgm:spPr/>
      <dgm:t>
        <a:bodyPr/>
        <a:lstStyle/>
        <a:p>
          <a:endParaRPr lang="en-US"/>
        </a:p>
      </dgm:t>
    </dgm:pt>
    <dgm:pt modelId="{77BD1852-DF27-4D7C-89BC-91E1BF0CCF84}" type="sibTrans" cxnId="{D96003E9-60D7-483A-B0B5-A545CE936C57}">
      <dgm:prSet/>
      <dgm:spPr/>
      <dgm:t>
        <a:bodyPr/>
        <a:lstStyle/>
        <a:p>
          <a:endParaRPr lang="en-US"/>
        </a:p>
      </dgm:t>
    </dgm:pt>
    <dgm:pt modelId="{B4BAD671-E98D-4302-8A61-652C7F27147D}">
      <dgm:prSet/>
      <dgm:spPr/>
      <dgm:t>
        <a:bodyPr/>
        <a:lstStyle/>
        <a:p>
          <a:r>
            <a:rPr lang="en-US"/>
            <a:t>Millpond Park (Amphitheater)</a:t>
          </a:r>
        </a:p>
      </dgm:t>
    </dgm:pt>
    <dgm:pt modelId="{97450780-B07E-4AF9-BE21-E8CED416459B}" type="parTrans" cxnId="{E5486FE3-80D0-468B-9C40-9E5E56D8ED54}">
      <dgm:prSet/>
      <dgm:spPr/>
      <dgm:t>
        <a:bodyPr/>
        <a:lstStyle/>
        <a:p>
          <a:endParaRPr lang="en-US"/>
        </a:p>
      </dgm:t>
    </dgm:pt>
    <dgm:pt modelId="{1CEBD9C2-9DD0-45F4-83A2-FF0418CCC484}" type="sibTrans" cxnId="{E5486FE3-80D0-468B-9C40-9E5E56D8ED54}">
      <dgm:prSet/>
      <dgm:spPr/>
      <dgm:t>
        <a:bodyPr/>
        <a:lstStyle/>
        <a:p>
          <a:endParaRPr lang="en-US"/>
        </a:p>
      </dgm:t>
    </dgm:pt>
    <dgm:pt modelId="{643FF29B-82AD-4318-9962-E0B43E9D688B}">
      <dgm:prSet/>
      <dgm:spPr/>
      <dgm:t>
        <a:bodyPr/>
        <a:lstStyle/>
        <a:p>
          <a:r>
            <a:rPr lang="en-US" dirty="0"/>
            <a:t>Design Pending Information on Lighting</a:t>
          </a:r>
        </a:p>
      </dgm:t>
    </dgm:pt>
    <dgm:pt modelId="{DF551CCB-3E2E-416A-990F-D2090039683E}" type="parTrans" cxnId="{87D5EEDF-C35A-49E2-8A2D-A9B8AF84181B}">
      <dgm:prSet/>
      <dgm:spPr/>
      <dgm:t>
        <a:bodyPr/>
        <a:lstStyle/>
        <a:p>
          <a:endParaRPr lang="en-US"/>
        </a:p>
      </dgm:t>
    </dgm:pt>
    <dgm:pt modelId="{83FE6958-142A-4480-91E0-1015FA53278E}" type="sibTrans" cxnId="{87D5EEDF-C35A-49E2-8A2D-A9B8AF84181B}">
      <dgm:prSet/>
      <dgm:spPr/>
      <dgm:t>
        <a:bodyPr/>
        <a:lstStyle/>
        <a:p>
          <a:endParaRPr lang="en-US"/>
        </a:p>
      </dgm:t>
    </dgm:pt>
    <dgm:pt modelId="{4126E944-D182-4A3B-BA83-7A0341EAF489}">
      <dgm:prSet/>
      <dgm:spPr/>
      <dgm:t>
        <a:bodyPr/>
        <a:lstStyle/>
        <a:p>
          <a:r>
            <a:rPr lang="en-US"/>
            <a:t>Porter Way Bathroom</a:t>
          </a:r>
        </a:p>
      </dgm:t>
    </dgm:pt>
    <dgm:pt modelId="{6DD2882A-C5D3-4F62-8E7D-A6A36BDEB48B}" type="parTrans" cxnId="{19E5DFD4-8320-4C6A-84A1-F927BA9FDA88}">
      <dgm:prSet/>
      <dgm:spPr/>
      <dgm:t>
        <a:bodyPr/>
        <a:lstStyle/>
        <a:p>
          <a:endParaRPr lang="en-US"/>
        </a:p>
      </dgm:t>
    </dgm:pt>
    <dgm:pt modelId="{4E0BC490-3C78-4BFA-974B-4BF659EE6DFD}" type="sibTrans" cxnId="{19E5DFD4-8320-4C6A-84A1-F927BA9FDA88}">
      <dgm:prSet/>
      <dgm:spPr/>
      <dgm:t>
        <a:bodyPr/>
        <a:lstStyle/>
        <a:p>
          <a:endParaRPr lang="en-US"/>
        </a:p>
      </dgm:t>
    </dgm:pt>
    <dgm:pt modelId="{269345D6-643F-4E49-B985-BA514DC4094B}">
      <dgm:prSet/>
      <dgm:spPr/>
      <dgm:t>
        <a:bodyPr/>
        <a:lstStyle/>
        <a:p>
          <a:r>
            <a:rPr lang="en-US" dirty="0"/>
            <a:t>Pending Final Site Location from Planning Committee</a:t>
          </a:r>
        </a:p>
      </dgm:t>
    </dgm:pt>
    <dgm:pt modelId="{7C1A218E-AA6E-4D5C-8DE1-6EED506B56AC}" type="parTrans" cxnId="{A9A6A77F-3DA9-4871-B13B-B16900228198}">
      <dgm:prSet/>
      <dgm:spPr/>
      <dgm:t>
        <a:bodyPr/>
        <a:lstStyle/>
        <a:p>
          <a:endParaRPr lang="en-US"/>
        </a:p>
      </dgm:t>
    </dgm:pt>
    <dgm:pt modelId="{505C5569-1D30-41AC-996B-BE848619B03F}" type="sibTrans" cxnId="{A9A6A77F-3DA9-4871-B13B-B16900228198}">
      <dgm:prSet/>
      <dgm:spPr/>
      <dgm:t>
        <a:bodyPr/>
        <a:lstStyle/>
        <a:p>
          <a:endParaRPr lang="en-US"/>
        </a:p>
      </dgm:t>
    </dgm:pt>
    <dgm:pt modelId="{73C6AD7D-90FB-4ADD-84C4-55EDD8B2E8A2}">
      <dgm:prSet/>
      <dgm:spPr/>
      <dgm:t>
        <a:bodyPr/>
        <a:lstStyle/>
        <a:p>
          <a:r>
            <a:rPr lang="en-US"/>
            <a:t>Soundwall Trail</a:t>
          </a:r>
        </a:p>
      </dgm:t>
    </dgm:pt>
    <dgm:pt modelId="{45327B1A-FAEF-4B73-8BF8-DA1F205F9AD7}" type="parTrans" cxnId="{F5C16CE9-C64A-4E6B-A084-70F3A93184D5}">
      <dgm:prSet/>
      <dgm:spPr/>
      <dgm:t>
        <a:bodyPr/>
        <a:lstStyle/>
        <a:p>
          <a:endParaRPr lang="en-US"/>
        </a:p>
      </dgm:t>
    </dgm:pt>
    <dgm:pt modelId="{1A221ACF-F910-43CC-9E04-54F66C328B5F}" type="sibTrans" cxnId="{F5C16CE9-C64A-4E6B-A084-70F3A93184D5}">
      <dgm:prSet/>
      <dgm:spPr/>
      <dgm:t>
        <a:bodyPr/>
        <a:lstStyle/>
        <a:p>
          <a:endParaRPr lang="en-US"/>
        </a:p>
      </dgm:t>
    </dgm:pt>
    <dgm:pt modelId="{49CA6097-7E90-4C04-B5FF-24E88A57DC8B}">
      <dgm:prSet/>
      <dgm:spPr/>
      <dgm:t>
        <a:bodyPr/>
        <a:lstStyle/>
        <a:p>
          <a:r>
            <a:rPr lang="en-US"/>
            <a:t>80% UDOT/20% Agency</a:t>
          </a:r>
        </a:p>
      </dgm:t>
    </dgm:pt>
    <dgm:pt modelId="{739A7410-D01D-4B3A-82DA-A8DFE188E0A0}" type="parTrans" cxnId="{0CAE65C5-7D75-486B-99E0-50545E1F25FA}">
      <dgm:prSet/>
      <dgm:spPr/>
      <dgm:t>
        <a:bodyPr/>
        <a:lstStyle/>
        <a:p>
          <a:endParaRPr lang="en-US"/>
        </a:p>
      </dgm:t>
    </dgm:pt>
    <dgm:pt modelId="{34EBA5FC-5835-4EDD-8C3C-2C99CB6221A2}" type="sibTrans" cxnId="{0CAE65C5-7D75-486B-99E0-50545E1F25FA}">
      <dgm:prSet/>
      <dgm:spPr/>
      <dgm:t>
        <a:bodyPr/>
        <a:lstStyle/>
        <a:p>
          <a:endParaRPr lang="en-US"/>
        </a:p>
      </dgm:t>
    </dgm:pt>
    <dgm:pt modelId="{4C9B4D76-409E-4181-811E-2D4222077AE7}">
      <dgm:prSet/>
      <dgm:spPr/>
      <dgm:t>
        <a:bodyPr/>
        <a:lstStyle/>
        <a:p>
          <a:r>
            <a:rPr lang="en-US"/>
            <a:t>Pending UDOT Information on Right of Way </a:t>
          </a:r>
        </a:p>
      </dgm:t>
    </dgm:pt>
    <dgm:pt modelId="{2BF096D4-8CCE-4475-8B07-BADA530F6174}" type="parTrans" cxnId="{BF6A9662-4F5A-49B9-AC74-F555E3347C4A}">
      <dgm:prSet/>
      <dgm:spPr/>
      <dgm:t>
        <a:bodyPr/>
        <a:lstStyle/>
        <a:p>
          <a:endParaRPr lang="en-US"/>
        </a:p>
      </dgm:t>
    </dgm:pt>
    <dgm:pt modelId="{1F43E25D-D212-4D8D-80E6-B715E1648469}" type="sibTrans" cxnId="{BF6A9662-4F5A-49B9-AC74-F555E3347C4A}">
      <dgm:prSet/>
      <dgm:spPr/>
      <dgm:t>
        <a:bodyPr/>
        <a:lstStyle/>
        <a:p>
          <a:endParaRPr lang="en-US"/>
        </a:p>
      </dgm:t>
    </dgm:pt>
    <dgm:pt modelId="{8EB281F9-E8B8-493C-A4A0-E1A7D3021567}">
      <dgm:prSet/>
      <dgm:spPr/>
      <dgm:t>
        <a:bodyPr/>
        <a:lstStyle/>
        <a:p>
          <a:r>
            <a:rPr lang="en-US" dirty="0"/>
            <a:t>Bathroom Delivery Issue</a:t>
          </a:r>
        </a:p>
      </dgm:t>
    </dgm:pt>
    <dgm:pt modelId="{FB81F33E-B417-474B-8E99-EA8608021FE6}" type="parTrans" cxnId="{E199526C-169F-4185-9697-13162BEDE4CC}">
      <dgm:prSet/>
      <dgm:spPr/>
      <dgm:t>
        <a:bodyPr/>
        <a:lstStyle/>
        <a:p>
          <a:endParaRPr lang="en-US"/>
        </a:p>
      </dgm:t>
    </dgm:pt>
    <dgm:pt modelId="{98437258-A088-43C3-AAAC-34212DCFFA6B}" type="sibTrans" cxnId="{E199526C-169F-4185-9697-13162BEDE4CC}">
      <dgm:prSet/>
      <dgm:spPr/>
      <dgm:t>
        <a:bodyPr/>
        <a:lstStyle/>
        <a:p>
          <a:endParaRPr lang="en-US"/>
        </a:p>
      </dgm:t>
    </dgm:pt>
    <dgm:pt modelId="{DC30F1F4-D968-4B43-A94C-CEBC86A7EBCA}">
      <dgm:prSet/>
      <dgm:spPr/>
      <dgm:t>
        <a:bodyPr/>
        <a:lstStyle/>
        <a:p>
          <a:r>
            <a:rPr lang="en-US" dirty="0"/>
            <a:t>Bathroom Delivery Schedule</a:t>
          </a:r>
        </a:p>
      </dgm:t>
    </dgm:pt>
    <dgm:pt modelId="{9D5F6DC9-EAE6-4E0F-ACAE-9E2013F82C86}" type="parTrans" cxnId="{AF5E267D-BA27-4E61-AFD7-57D7C695E066}">
      <dgm:prSet/>
      <dgm:spPr/>
      <dgm:t>
        <a:bodyPr/>
        <a:lstStyle/>
        <a:p>
          <a:endParaRPr lang="en-US"/>
        </a:p>
      </dgm:t>
    </dgm:pt>
    <dgm:pt modelId="{87F8A15D-4B0F-4AFE-B7F7-2AB23CF00456}" type="sibTrans" cxnId="{AF5E267D-BA27-4E61-AFD7-57D7C695E066}">
      <dgm:prSet/>
      <dgm:spPr/>
      <dgm:t>
        <a:bodyPr/>
        <a:lstStyle/>
        <a:p>
          <a:endParaRPr lang="en-US"/>
        </a:p>
      </dgm:t>
    </dgm:pt>
    <dgm:pt modelId="{71819D42-D7A7-403D-B80D-B55FF003AB2B}">
      <dgm:prSet/>
      <dgm:spPr/>
      <dgm:t>
        <a:bodyPr/>
        <a:lstStyle/>
        <a:p>
          <a:r>
            <a:rPr lang="en-US" dirty="0"/>
            <a:t>Adding $26K Change Order to Extend Parking Area</a:t>
          </a:r>
        </a:p>
      </dgm:t>
    </dgm:pt>
    <dgm:pt modelId="{EB690861-F997-4D61-8695-4C0441BDBDFE}" type="parTrans" cxnId="{0A9517A0-CFD7-40A3-94A2-79B08D542F79}">
      <dgm:prSet/>
      <dgm:spPr/>
      <dgm:t>
        <a:bodyPr/>
        <a:lstStyle/>
        <a:p>
          <a:endParaRPr lang="en-US"/>
        </a:p>
      </dgm:t>
    </dgm:pt>
    <dgm:pt modelId="{5D557B07-042F-4D55-ADC7-E2A68C0A3142}" type="sibTrans" cxnId="{0A9517A0-CFD7-40A3-94A2-79B08D542F79}">
      <dgm:prSet/>
      <dgm:spPr/>
      <dgm:t>
        <a:bodyPr/>
        <a:lstStyle/>
        <a:p>
          <a:endParaRPr lang="en-US"/>
        </a:p>
      </dgm:t>
    </dgm:pt>
    <dgm:pt modelId="{F9635DF6-F7A9-4993-A73F-C460A00F9AC9}" type="pres">
      <dgm:prSet presAssocID="{74E8575D-BE08-4AC5-8242-21C1B081FEE8}" presName="linear" presStyleCnt="0">
        <dgm:presLayoutVars>
          <dgm:animLvl val="lvl"/>
          <dgm:resizeHandles val="exact"/>
        </dgm:presLayoutVars>
      </dgm:prSet>
      <dgm:spPr/>
    </dgm:pt>
    <dgm:pt modelId="{0AAEC916-3A0F-4B51-9052-A2DDB0B6A971}" type="pres">
      <dgm:prSet presAssocID="{A7DAD4B8-602C-42CD-BF92-6C11E531E1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C95FC5-3E6B-49E7-8FC7-72B131431276}" type="pres">
      <dgm:prSet presAssocID="{A7DAD4B8-602C-42CD-BF92-6C11E531E174}" presName="childText" presStyleLbl="revTx" presStyleIdx="0" presStyleCnt="4">
        <dgm:presLayoutVars>
          <dgm:bulletEnabled val="1"/>
        </dgm:presLayoutVars>
      </dgm:prSet>
      <dgm:spPr/>
    </dgm:pt>
    <dgm:pt modelId="{0B48443F-C26C-4854-9C4B-B8E8AD35C49D}" type="pres">
      <dgm:prSet presAssocID="{B4BAD671-E98D-4302-8A61-652C7F2714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9BEAC4-2FC0-43F9-ADC8-486B567DFA56}" type="pres">
      <dgm:prSet presAssocID="{B4BAD671-E98D-4302-8A61-652C7F27147D}" presName="childText" presStyleLbl="revTx" presStyleIdx="1" presStyleCnt="4">
        <dgm:presLayoutVars>
          <dgm:bulletEnabled val="1"/>
        </dgm:presLayoutVars>
      </dgm:prSet>
      <dgm:spPr/>
    </dgm:pt>
    <dgm:pt modelId="{153689BF-D990-4CF2-80B6-304BCFD215EB}" type="pres">
      <dgm:prSet presAssocID="{4126E944-D182-4A3B-BA83-7A0341EAF4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8357EF-688A-441A-A0E6-D8B317427B15}" type="pres">
      <dgm:prSet presAssocID="{4126E944-D182-4A3B-BA83-7A0341EAF489}" presName="childText" presStyleLbl="revTx" presStyleIdx="2" presStyleCnt="4">
        <dgm:presLayoutVars>
          <dgm:bulletEnabled val="1"/>
        </dgm:presLayoutVars>
      </dgm:prSet>
      <dgm:spPr/>
    </dgm:pt>
    <dgm:pt modelId="{558073F8-747E-4CA9-949E-920F8443C385}" type="pres">
      <dgm:prSet presAssocID="{73C6AD7D-90FB-4ADD-84C4-55EDD8B2E8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24BE3C6-7945-4A0B-A0CF-547DF5039D10}" type="pres">
      <dgm:prSet presAssocID="{73C6AD7D-90FB-4ADD-84C4-55EDD8B2E8A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4BB5012-1D8A-4BFA-907F-3BD9CBA9D026}" type="presOf" srcId="{4126E944-D182-4A3B-BA83-7A0341EAF489}" destId="{153689BF-D990-4CF2-80B6-304BCFD215EB}" srcOrd="0" destOrd="0" presId="urn:microsoft.com/office/officeart/2005/8/layout/vList2"/>
    <dgm:cxn modelId="{40D03914-212A-403A-8D09-138985539370}" type="presOf" srcId="{73C6AD7D-90FB-4ADD-84C4-55EDD8B2E8A2}" destId="{558073F8-747E-4CA9-949E-920F8443C385}" srcOrd="0" destOrd="0" presId="urn:microsoft.com/office/officeart/2005/8/layout/vList2"/>
    <dgm:cxn modelId="{DA2DEC1D-2E17-47AE-97C8-DF48B5B7404A}" type="presOf" srcId="{E0192462-CA93-4D49-BEF2-974FB5B1154C}" destId="{20C95FC5-3E6B-49E7-8FC7-72B131431276}" srcOrd="0" destOrd="0" presId="urn:microsoft.com/office/officeart/2005/8/layout/vList2"/>
    <dgm:cxn modelId="{DB124A1E-CF5D-40A9-897B-D91EB9CD0A58}" type="presOf" srcId="{B6F441A4-29AA-46E0-A4DC-C34826A117D5}" destId="{20C95FC5-3E6B-49E7-8FC7-72B131431276}" srcOrd="0" destOrd="3" presId="urn:microsoft.com/office/officeart/2005/8/layout/vList2"/>
    <dgm:cxn modelId="{96BF3123-49BF-47E8-A31F-BCA219090AA1}" type="presOf" srcId="{8EB281F9-E8B8-493C-A4A0-E1A7D3021567}" destId="{1F9BEAC4-2FC0-43F9-ADC8-486B567DFA56}" srcOrd="0" destOrd="1" presId="urn:microsoft.com/office/officeart/2005/8/layout/vList2"/>
    <dgm:cxn modelId="{FBC9D92B-4334-455E-8EF6-5DC43CF3A095}" type="presOf" srcId="{2A511F1C-CC64-4373-8B1D-A38128C2492C}" destId="{20C95FC5-3E6B-49E7-8FC7-72B131431276}" srcOrd="0" destOrd="2" presId="urn:microsoft.com/office/officeart/2005/8/layout/vList2"/>
    <dgm:cxn modelId="{E6820941-8E31-45D6-BBA1-85DC30A2C69C}" type="presOf" srcId="{269345D6-643F-4E49-B985-BA514DC4094B}" destId="{F28357EF-688A-441A-A0E6-D8B317427B15}" srcOrd="0" destOrd="0" presId="urn:microsoft.com/office/officeart/2005/8/layout/vList2"/>
    <dgm:cxn modelId="{BF6A9662-4F5A-49B9-AC74-F555E3347C4A}" srcId="{73C6AD7D-90FB-4ADD-84C4-55EDD8B2E8A2}" destId="{4C9B4D76-409E-4181-811E-2D4222077AE7}" srcOrd="1" destOrd="0" parTransId="{2BF096D4-8CCE-4475-8B07-BADA530F6174}" sibTransId="{1F43E25D-D212-4D8D-80E6-B715E1648469}"/>
    <dgm:cxn modelId="{3968B043-052C-4A55-9311-D920267E5BC4}" type="presOf" srcId="{74E8575D-BE08-4AC5-8242-21C1B081FEE8}" destId="{F9635DF6-F7A9-4993-A73F-C460A00F9AC9}" srcOrd="0" destOrd="0" presId="urn:microsoft.com/office/officeart/2005/8/layout/vList2"/>
    <dgm:cxn modelId="{BA2FB267-B809-4963-BB37-809794902B8D}" type="presOf" srcId="{71819D42-D7A7-403D-B80D-B55FF003AB2B}" destId="{20C95FC5-3E6B-49E7-8FC7-72B131431276}" srcOrd="0" destOrd="1" presId="urn:microsoft.com/office/officeart/2005/8/layout/vList2"/>
    <dgm:cxn modelId="{E199526C-169F-4185-9697-13162BEDE4CC}" srcId="{B4BAD671-E98D-4302-8A61-652C7F27147D}" destId="{8EB281F9-E8B8-493C-A4A0-E1A7D3021567}" srcOrd="1" destOrd="0" parTransId="{FB81F33E-B417-474B-8E99-EA8608021FE6}" sibTransId="{98437258-A088-43C3-AAAC-34212DCFFA6B}"/>
    <dgm:cxn modelId="{FCDB7C4C-71AA-4962-84D6-6C5BE555230A}" srcId="{74E8575D-BE08-4AC5-8242-21C1B081FEE8}" destId="{A7DAD4B8-602C-42CD-BF92-6C11E531E174}" srcOrd="0" destOrd="0" parTransId="{D076D3A1-D4F5-483E-BE56-2D29403FEE29}" sibTransId="{EED2D96E-A10B-4CBC-A823-1B85347F1D3B}"/>
    <dgm:cxn modelId="{CF408C4E-4C79-4B33-A66E-96ED20CCCD8C}" type="presOf" srcId="{DC30F1F4-D968-4B43-A94C-CEBC86A7EBCA}" destId="{F28357EF-688A-441A-A0E6-D8B317427B15}" srcOrd="0" destOrd="1" presId="urn:microsoft.com/office/officeart/2005/8/layout/vList2"/>
    <dgm:cxn modelId="{EABEDC4F-C62E-4A06-ADD4-D3D7B588408A}" srcId="{A7DAD4B8-602C-42CD-BF92-6C11E531E174}" destId="{E0192462-CA93-4D49-BEF2-974FB5B1154C}" srcOrd="0" destOrd="0" parTransId="{A812E3E9-6C19-4BFC-B9F3-67FFD2455E8B}" sibTransId="{547C26F7-5F86-4D01-A07A-DEF2B7320E8D}"/>
    <dgm:cxn modelId="{3FBF2F51-8C32-4067-A6F2-9C9981EDE227}" type="presOf" srcId="{49CA6097-7E90-4C04-B5FF-24E88A57DC8B}" destId="{724BE3C6-7945-4A0B-A0CF-547DF5039D10}" srcOrd="0" destOrd="0" presId="urn:microsoft.com/office/officeart/2005/8/layout/vList2"/>
    <dgm:cxn modelId="{6E5A4F5A-9520-4BD7-B44B-C38A2FD15553}" type="presOf" srcId="{643FF29B-82AD-4318-9962-E0B43E9D688B}" destId="{1F9BEAC4-2FC0-43F9-ADC8-486B567DFA56}" srcOrd="0" destOrd="0" presId="urn:microsoft.com/office/officeart/2005/8/layout/vList2"/>
    <dgm:cxn modelId="{AF5E267D-BA27-4E61-AFD7-57D7C695E066}" srcId="{4126E944-D182-4A3B-BA83-7A0341EAF489}" destId="{DC30F1F4-D968-4B43-A94C-CEBC86A7EBCA}" srcOrd="1" destOrd="0" parTransId="{9D5F6DC9-EAE6-4E0F-ACAE-9E2013F82C86}" sibTransId="{87F8A15D-4B0F-4AFE-B7F7-2AB23CF00456}"/>
    <dgm:cxn modelId="{A9A6A77F-3DA9-4871-B13B-B16900228198}" srcId="{4126E944-D182-4A3B-BA83-7A0341EAF489}" destId="{269345D6-643F-4E49-B985-BA514DC4094B}" srcOrd="0" destOrd="0" parTransId="{7C1A218E-AA6E-4D5C-8DE1-6EED506B56AC}" sibTransId="{505C5569-1D30-41AC-996B-BE848619B03F}"/>
    <dgm:cxn modelId="{0A9517A0-CFD7-40A3-94A2-79B08D542F79}" srcId="{E0192462-CA93-4D49-BEF2-974FB5B1154C}" destId="{71819D42-D7A7-403D-B80D-B55FF003AB2B}" srcOrd="0" destOrd="0" parTransId="{EB690861-F997-4D61-8695-4C0441BDBDFE}" sibTransId="{5D557B07-042F-4D55-ADC7-E2A68C0A3142}"/>
    <dgm:cxn modelId="{0CAE65C5-7D75-486B-99E0-50545E1F25FA}" srcId="{73C6AD7D-90FB-4ADD-84C4-55EDD8B2E8A2}" destId="{49CA6097-7E90-4C04-B5FF-24E88A57DC8B}" srcOrd="0" destOrd="0" parTransId="{739A7410-D01D-4B3A-82DA-A8DFE188E0A0}" sibTransId="{34EBA5FC-5835-4EDD-8C3C-2C99CB6221A2}"/>
    <dgm:cxn modelId="{19E5DFD4-8320-4C6A-84A1-F927BA9FDA88}" srcId="{74E8575D-BE08-4AC5-8242-21C1B081FEE8}" destId="{4126E944-D182-4A3B-BA83-7A0341EAF489}" srcOrd="2" destOrd="0" parTransId="{6DD2882A-C5D3-4F62-8E7D-A6A36BDEB48B}" sibTransId="{4E0BC490-3C78-4BFA-974B-4BF659EE6DFD}"/>
    <dgm:cxn modelId="{818672DF-A84B-403B-98BB-A7BFF11B846A}" srcId="{A7DAD4B8-602C-42CD-BF92-6C11E531E174}" destId="{2A511F1C-CC64-4373-8B1D-A38128C2492C}" srcOrd="1" destOrd="0" parTransId="{F6775ECE-90BD-4F64-B2E0-58AD6C6029C2}" sibTransId="{3DDFA73B-9150-49C8-9028-EBBCDE141A73}"/>
    <dgm:cxn modelId="{87D5EEDF-C35A-49E2-8A2D-A9B8AF84181B}" srcId="{B4BAD671-E98D-4302-8A61-652C7F27147D}" destId="{643FF29B-82AD-4318-9962-E0B43E9D688B}" srcOrd="0" destOrd="0" parTransId="{DF551CCB-3E2E-416A-990F-D2090039683E}" sibTransId="{83FE6958-142A-4480-91E0-1015FA53278E}"/>
    <dgm:cxn modelId="{E5486FE3-80D0-468B-9C40-9E5E56D8ED54}" srcId="{74E8575D-BE08-4AC5-8242-21C1B081FEE8}" destId="{B4BAD671-E98D-4302-8A61-652C7F27147D}" srcOrd="1" destOrd="0" parTransId="{97450780-B07E-4AF9-BE21-E8CED416459B}" sibTransId="{1CEBD9C2-9DD0-45F4-83A2-FF0418CCC484}"/>
    <dgm:cxn modelId="{D96003E9-60D7-483A-B0B5-A545CE936C57}" srcId="{2A511F1C-CC64-4373-8B1D-A38128C2492C}" destId="{B6F441A4-29AA-46E0-A4DC-C34826A117D5}" srcOrd="0" destOrd="0" parTransId="{4B423253-AE03-4F18-8111-9E30F2B58AFB}" sibTransId="{77BD1852-DF27-4D7C-89BC-91E1BF0CCF84}"/>
    <dgm:cxn modelId="{F5C16CE9-C64A-4E6B-A084-70F3A93184D5}" srcId="{74E8575D-BE08-4AC5-8242-21C1B081FEE8}" destId="{73C6AD7D-90FB-4ADD-84C4-55EDD8B2E8A2}" srcOrd="3" destOrd="0" parTransId="{45327B1A-FAEF-4B73-8BF8-DA1F205F9AD7}" sibTransId="{1A221ACF-F910-43CC-9E04-54F66C328B5F}"/>
    <dgm:cxn modelId="{402383F8-7744-44C0-8CCC-F0B6255F4B23}" type="presOf" srcId="{A7DAD4B8-602C-42CD-BF92-6C11E531E174}" destId="{0AAEC916-3A0F-4B51-9052-A2DDB0B6A971}" srcOrd="0" destOrd="0" presId="urn:microsoft.com/office/officeart/2005/8/layout/vList2"/>
    <dgm:cxn modelId="{DC183CF9-DC14-400E-9377-5D60C3D28100}" type="presOf" srcId="{4C9B4D76-409E-4181-811E-2D4222077AE7}" destId="{724BE3C6-7945-4A0B-A0CF-547DF5039D10}" srcOrd="0" destOrd="1" presId="urn:microsoft.com/office/officeart/2005/8/layout/vList2"/>
    <dgm:cxn modelId="{474B98FA-8E2C-405B-8796-784E4CF86752}" type="presOf" srcId="{B4BAD671-E98D-4302-8A61-652C7F27147D}" destId="{0B48443F-C26C-4854-9C4B-B8E8AD35C49D}" srcOrd="0" destOrd="0" presId="urn:microsoft.com/office/officeart/2005/8/layout/vList2"/>
    <dgm:cxn modelId="{51E3FD8E-77C5-49D9-A0D3-5FC7C8091720}" type="presParOf" srcId="{F9635DF6-F7A9-4993-A73F-C460A00F9AC9}" destId="{0AAEC916-3A0F-4B51-9052-A2DDB0B6A971}" srcOrd="0" destOrd="0" presId="urn:microsoft.com/office/officeart/2005/8/layout/vList2"/>
    <dgm:cxn modelId="{EA584464-1C7E-4326-9680-F36BB4509A71}" type="presParOf" srcId="{F9635DF6-F7A9-4993-A73F-C460A00F9AC9}" destId="{20C95FC5-3E6B-49E7-8FC7-72B131431276}" srcOrd="1" destOrd="0" presId="urn:microsoft.com/office/officeart/2005/8/layout/vList2"/>
    <dgm:cxn modelId="{FFA26748-D722-4BC9-A185-F0A78E8D072A}" type="presParOf" srcId="{F9635DF6-F7A9-4993-A73F-C460A00F9AC9}" destId="{0B48443F-C26C-4854-9C4B-B8E8AD35C49D}" srcOrd="2" destOrd="0" presId="urn:microsoft.com/office/officeart/2005/8/layout/vList2"/>
    <dgm:cxn modelId="{6646E2DF-1C3C-4B6F-9E25-4E81ABD85528}" type="presParOf" srcId="{F9635DF6-F7A9-4993-A73F-C460A00F9AC9}" destId="{1F9BEAC4-2FC0-43F9-ADC8-486B567DFA56}" srcOrd="3" destOrd="0" presId="urn:microsoft.com/office/officeart/2005/8/layout/vList2"/>
    <dgm:cxn modelId="{C5552D94-3CBE-4C36-938C-1983E67FFE08}" type="presParOf" srcId="{F9635DF6-F7A9-4993-A73F-C460A00F9AC9}" destId="{153689BF-D990-4CF2-80B6-304BCFD215EB}" srcOrd="4" destOrd="0" presId="urn:microsoft.com/office/officeart/2005/8/layout/vList2"/>
    <dgm:cxn modelId="{F00BAF7F-9286-471D-AD07-0222EFD367D1}" type="presParOf" srcId="{F9635DF6-F7A9-4993-A73F-C460A00F9AC9}" destId="{F28357EF-688A-441A-A0E6-D8B317427B15}" srcOrd="5" destOrd="0" presId="urn:microsoft.com/office/officeart/2005/8/layout/vList2"/>
    <dgm:cxn modelId="{5D229D52-AC01-4711-8714-12817D09481A}" type="presParOf" srcId="{F9635DF6-F7A9-4993-A73F-C460A00F9AC9}" destId="{558073F8-747E-4CA9-949E-920F8443C385}" srcOrd="6" destOrd="0" presId="urn:microsoft.com/office/officeart/2005/8/layout/vList2"/>
    <dgm:cxn modelId="{909B3AF0-8F6F-467C-901B-9EC8AAA1EC4C}" type="presParOf" srcId="{F9635DF6-F7A9-4993-A73F-C460A00F9AC9}" destId="{724BE3C6-7945-4A0B-A0CF-547DF5039D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5A542-A913-48E6-A1AE-EC21CDECC00B}">
      <dsp:nvSpPr>
        <dsp:cNvPr id="0" name=""/>
        <dsp:cNvSpPr/>
      </dsp:nvSpPr>
      <dsp:spPr>
        <a:xfrm>
          <a:off x="0" y="283140"/>
          <a:ext cx="714702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4E17B-8EFE-4FB1-96A7-FF38D49A1BA1}">
      <dsp:nvSpPr>
        <dsp:cNvPr id="0" name=""/>
        <dsp:cNvSpPr/>
      </dsp:nvSpPr>
      <dsp:spPr>
        <a:xfrm>
          <a:off x="357351" y="61740"/>
          <a:ext cx="500292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98" tIns="0" rIns="18909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Clubhouse Remodel – 99% Complete</a:t>
          </a:r>
        </a:p>
      </dsp:txBody>
      <dsp:txXfrm>
        <a:off x="378967" y="83356"/>
        <a:ext cx="4959688" cy="399568"/>
      </dsp:txXfrm>
    </dsp:sp>
    <dsp:sp modelId="{727C547B-5190-4900-886C-0AD953B1CD25}">
      <dsp:nvSpPr>
        <dsp:cNvPr id="0" name=""/>
        <dsp:cNvSpPr/>
      </dsp:nvSpPr>
      <dsp:spPr>
        <a:xfrm>
          <a:off x="0" y="963540"/>
          <a:ext cx="714702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397245"/>
              <a:satOff val="2304"/>
              <a:lumOff val="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689" tIns="312420" rIns="5546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Closing after Labor Day Weekend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Pool Structural Analysis  6 Sept- $4K</a:t>
          </a:r>
        </a:p>
      </dsp:txBody>
      <dsp:txXfrm>
        <a:off x="0" y="963540"/>
        <a:ext cx="7147029" cy="850500"/>
      </dsp:txXfrm>
    </dsp:sp>
    <dsp:sp modelId="{C6CB2446-C5E1-4925-ACF4-7C2E4681FF7E}">
      <dsp:nvSpPr>
        <dsp:cNvPr id="0" name=""/>
        <dsp:cNvSpPr/>
      </dsp:nvSpPr>
      <dsp:spPr>
        <a:xfrm>
          <a:off x="357351" y="742140"/>
          <a:ext cx="5002920" cy="442800"/>
        </a:xfrm>
        <a:prstGeom prst="roundRect">
          <a:avLst/>
        </a:prstGeom>
        <a:gradFill rotWithShape="0">
          <a:gsLst>
            <a:gs pos="0">
              <a:schemeClr val="accent2">
                <a:hueOff val="397245"/>
                <a:satOff val="2304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397245"/>
                <a:satOff val="2304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98" tIns="0" rIns="18909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Pool </a:t>
          </a:r>
        </a:p>
      </dsp:txBody>
      <dsp:txXfrm>
        <a:off x="378967" y="763756"/>
        <a:ext cx="4959688" cy="399568"/>
      </dsp:txXfrm>
    </dsp:sp>
    <dsp:sp modelId="{A3825CD9-16ED-4F7D-B70E-1D62BD81C34D}">
      <dsp:nvSpPr>
        <dsp:cNvPr id="0" name=""/>
        <dsp:cNvSpPr/>
      </dsp:nvSpPr>
      <dsp:spPr>
        <a:xfrm>
          <a:off x="0" y="2116441"/>
          <a:ext cx="7147029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794490"/>
              <a:satOff val="4609"/>
              <a:lumOff val="45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689" tIns="312420" rIns="5546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Green Resodding Complete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Planning to have new greens open by Labor Day Weekend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Rewiring of last four holes done inhouse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Started on hole 10</a:t>
          </a:r>
        </a:p>
      </dsp:txBody>
      <dsp:txXfrm>
        <a:off x="0" y="2116441"/>
        <a:ext cx="7147029" cy="1323000"/>
      </dsp:txXfrm>
    </dsp:sp>
    <dsp:sp modelId="{99073D37-0679-40DE-B8DB-1E956B63F709}">
      <dsp:nvSpPr>
        <dsp:cNvPr id="0" name=""/>
        <dsp:cNvSpPr/>
      </dsp:nvSpPr>
      <dsp:spPr>
        <a:xfrm>
          <a:off x="357351" y="1895041"/>
          <a:ext cx="5002920" cy="442800"/>
        </a:xfrm>
        <a:prstGeom prst="roundRect">
          <a:avLst/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98" tIns="0" rIns="18909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Golf Course Upgrades</a:t>
          </a:r>
        </a:p>
      </dsp:txBody>
      <dsp:txXfrm>
        <a:off x="378967" y="1916657"/>
        <a:ext cx="4959688" cy="399568"/>
      </dsp:txXfrm>
    </dsp:sp>
    <dsp:sp modelId="{9870B98C-A9CC-49C1-B75C-0E1FAAF45C8A}">
      <dsp:nvSpPr>
        <dsp:cNvPr id="0" name=""/>
        <dsp:cNvSpPr/>
      </dsp:nvSpPr>
      <dsp:spPr>
        <a:xfrm>
          <a:off x="0" y="3741841"/>
          <a:ext cx="7147029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191735"/>
              <a:satOff val="6913"/>
              <a:lumOff val="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689" tIns="312420" rIns="5546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Looking to have joint meeting with SPID to go over the water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Hole 3/Gordon Well Actions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Root Removal and Pipe Video – $5.2K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Weir rebuild repair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Gordon Well Equipment Repair</a:t>
          </a:r>
        </a:p>
      </dsp:txBody>
      <dsp:txXfrm>
        <a:off x="0" y="3741841"/>
        <a:ext cx="7147029" cy="1559250"/>
      </dsp:txXfrm>
    </dsp:sp>
    <dsp:sp modelId="{468481A6-E126-4622-957D-6B3765FA1A7B}">
      <dsp:nvSpPr>
        <dsp:cNvPr id="0" name=""/>
        <dsp:cNvSpPr/>
      </dsp:nvSpPr>
      <dsp:spPr>
        <a:xfrm>
          <a:off x="357351" y="3520441"/>
          <a:ext cx="5002920" cy="44280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098" tIns="0" rIns="18909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Water Infrastructure</a:t>
          </a:r>
        </a:p>
      </dsp:txBody>
      <dsp:txXfrm>
        <a:off x="378967" y="3542057"/>
        <a:ext cx="49596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EC916-3A0F-4B51-9052-A2DDB0B6A971}">
      <dsp:nvSpPr>
        <dsp:cNvPr id="0" name=""/>
        <dsp:cNvSpPr/>
      </dsp:nvSpPr>
      <dsp:spPr>
        <a:xfrm>
          <a:off x="0" y="51364"/>
          <a:ext cx="701237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Solomon Park</a:t>
          </a:r>
        </a:p>
      </dsp:txBody>
      <dsp:txXfrm>
        <a:off x="23988" y="75352"/>
        <a:ext cx="6964394" cy="443423"/>
      </dsp:txXfrm>
    </dsp:sp>
    <dsp:sp modelId="{20C95FC5-3E6B-49E7-8FC7-72B131431276}">
      <dsp:nvSpPr>
        <dsp:cNvPr id="0" name=""/>
        <dsp:cNvSpPr/>
      </dsp:nvSpPr>
      <dsp:spPr>
        <a:xfrm>
          <a:off x="0" y="542764"/>
          <a:ext cx="701237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Phase I – 30% Complete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Adding $26K Change Order to Extend Parking Area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Phase II – Loading Zone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Out for Bid</a:t>
          </a:r>
        </a:p>
      </dsp:txBody>
      <dsp:txXfrm>
        <a:off x="0" y="542764"/>
        <a:ext cx="7012370" cy="1043280"/>
      </dsp:txXfrm>
    </dsp:sp>
    <dsp:sp modelId="{0B48443F-C26C-4854-9C4B-B8E8AD35C49D}">
      <dsp:nvSpPr>
        <dsp:cNvPr id="0" name=""/>
        <dsp:cNvSpPr/>
      </dsp:nvSpPr>
      <dsp:spPr>
        <a:xfrm>
          <a:off x="0" y="1586044"/>
          <a:ext cx="7012370" cy="491399"/>
        </a:xfrm>
        <a:prstGeom prst="roundRect">
          <a:avLst/>
        </a:prstGeom>
        <a:gradFill rotWithShape="0">
          <a:gsLst>
            <a:gs pos="0">
              <a:schemeClr val="accent2">
                <a:hueOff val="397245"/>
                <a:satOff val="2304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397245"/>
                <a:satOff val="2304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Millpond Park (Amphitheater)</a:t>
          </a:r>
        </a:p>
      </dsp:txBody>
      <dsp:txXfrm>
        <a:off x="23988" y="1610032"/>
        <a:ext cx="6964394" cy="443423"/>
      </dsp:txXfrm>
    </dsp:sp>
    <dsp:sp modelId="{1F9BEAC4-2FC0-43F9-ADC8-486B567DFA56}">
      <dsp:nvSpPr>
        <dsp:cNvPr id="0" name=""/>
        <dsp:cNvSpPr/>
      </dsp:nvSpPr>
      <dsp:spPr>
        <a:xfrm>
          <a:off x="0" y="2077444"/>
          <a:ext cx="701237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Design Pending Information on Lighting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Bathroom Delivery Issue</a:t>
          </a:r>
        </a:p>
      </dsp:txBody>
      <dsp:txXfrm>
        <a:off x="0" y="2077444"/>
        <a:ext cx="7012370" cy="532507"/>
      </dsp:txXfrm>
    </dsp:sp>
    <dsp:sp modelId="{153689BF-D990-4CF2-80B6-304BCFD215EB}">
      <dsp:nvSpPr>
        <dsp:cNvPr id="0" name=""/>
        <dsp:cNvSpPr/>
      </dsp:nvSpPr>
      <dsp:spPr>
        <a:xfrm>
          <a:off x="0" y="2609951"/>
          <a:ext cx="7012370" cy="491399"/>
        </a:xfrm>
        <a:prstGeom prst="roundRect">
          <a:avLst/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Porter Way Bathroom</a:t>
          </a:r>
        </a:p>
      </dsp:txBody>
      <dsp:txXfrm>
        <a:off x="23988" y="2633939"/>
        <a:ext cx="6964394" cy="443423"/>
      </dsp:txXfrm>
    </dsp:sp>
    <dsp:sp modelId="{F28357EF-688A-441A-A0E6-D8B317427B15}">
      <dsp:nvSpPr>
        <dsp:cNvPr id="0" name=""/>
        <dsp:cNvSpPr/>
      </dsp:nvSpPr>
      <dsp:spPr>
        <a:xfrm>
          <a:off x="0" y="3101351"/>
          <a:ext cx="701237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Pending Final Site Location from Planning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Bathroom Delivery Schedule</a:t>
          </a:r>
        </a:p>
      </dsp:txBody>
      <dsp:txXfrm>
        <a:off x="0" y="3101351"/>
        <a:ext cx="7012370" cy="532507"/>
      </dsp:txXfrm>
    </dsp:sp>
    <dsp:sp modelId="{558073F8-747E-4CA9-949E-920F8443C385}">
      <dsp:nvSpPr>
        <dsp:cNvPr id="0" name=""/>
        <dsp:cNvSpPr/>
      </dsp:nvSpPr>
      <dsp:spPr>
        <a:xfrm>
          <a:off x="0" y="3633859"/>
          <a:ext cx="7012370" cy="491399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Soundwall Trail</a:t>
          </a:r>
        </a:p>
      </dsp:txBody>
      <dsp:txXfrm>
        <a:off x="23988" y="3657847"/>
        <a:ext cx="6964394" cy="443423"/>
      </dsp:txXfrm>
    </dsp:sp>
    <dsp:sp modelId="{724BE3C6-7945-4A0B-A0CF-547DF5039D10}">
      <dsp:nvSpPr>
        <dsp:cNvPr id="0" name=""/>
        <dsp:cNvSpPr/>
      </dsp:nvSpPr>
      <dsp:spPr>
        <a:xfrm>
          <a:off x="0" y="4125259"/>
          <a:ext cx="7012370" cy="53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80% UDOT/20% Agency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Pending UDOT Information on Right of Way </a:t>
          </a:r>
        </a:p>
      </dsp:txBody>
      <dsp:txXfrm>
        <a:off x="0" y="4125259"/>
        <a:ext cx="7012370" cy="532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E8F2D9E-6D79-42A2-8152-09437186E31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C175B17-7E6B-481C-8615-6CED245830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81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69B8-7B99-D450-E7EE-6B1A460F2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Stansbury service agency business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06ADF-7D5C-349B-86A8-844BA2427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August 23, 2023</a:t>
            </a:r>
          </a:p>
        </p:txBody>
      </p:sp>
    </p:spTree>
    <p:extLst>
      <p:ext uri="{BB962C8B-B14F-4D97-AF65-F5344CB8AC3E}">
        <p14:creationId xmlns:p14="http://schemas.microsoft.com/office/powerpoint/2010/main" val="274444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5FD9-498C-46F7-BE19-5A2B2A1A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Stansbury Days/Tunnel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5033-37A5-D906-E71F-7C0910B9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7982"/>
            <a:ext cx="11029615" cy="392081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Stansbury Days Was a Success</a:t>
            </a:r>
          </a:p>
          <a:p>
            <a:pPr lvl="1"/>
            <a:r>
              <a:rPr lang="en-US" sz="2400" dirty="0"/>
              <a:t>Final Costs Will Be Presented at the Work Meeting</a:t>
            </a:r>
          </a:p>
          <a:p>
            <a:pPr lvl="1"/>
            <a:r>
              <a:rPr lang="en-US" sz="2400" dirty="0"/>
              <a:t>Parking and Congestion in Clubhouse Area an Issue</a:t>
            </a:r>
          </a:p>
          <a:p>
            <a:pPr marL="629920" lvl="1" indent="-305435"/>
            <a:r>
              <a:rPr lang="en-US" sz="2400" dirty="0"/>
              <a:t>First Legal Stansbury Days Ever</a:t>
            </a:r>
          </a:p>
          <a:p>
            <a:r>
              <a:rPr lang="en-US" sz="2800" dirty="0"/>
              <a:t>Tunnel Vision</a:t>
            </a:r>
          </a:p>
          <a:p>
            <a:pPr lvl="1"/>
            <a:r>
              <a:rPr lang="en-US" sz="2400" dirty="0"/>
              <a:t>90% Complete</a:t>
            </a:r>
          </a:p>
          <a:p>
            <a:pPr lvl="2"/>
            <a:r>
              <a:rPr lang="en-US" sz="2000" dirty="0"/>
              <a:t>Need To Add Link </a:t>
            </a:r>
          </a:p>
          <a:p>
            <a:pPr lvl="2"/>
            <a:r>
              <a:rPr lang="en-US" sz="2000" dirty="0"/>
              <a:t>Seal Tunnel</a:t>
            </a:r>
          </a:p>
          <a:p>
            <a:pPr lvl="1"/>
            <a:r>
              <a:rPr lang="en-US" sz="2400" dirty="0"/>
              <a:t>Final Costs Presented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1C35-0C4A-4FEA-F5DB-C7FAA25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27279"/>
            <a:ext cx="11029616" cy="5975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FINANCIALS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BDA9FE-8906-F0F9-52E9-BAC609D98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89350"/>
              </p:ext>
            </p:extLst>
          </p:nvPr>
        </p:nvGraphicFramePr>
        <p:xfrm>
          <a:off x="483494" y="2041817"/>
          <a:ext cx="4038600" cy="1638300"/>
        </p:xfrm>
        <a:graphic>
          <a:graphicData uri="http://schemas.openxmlformats.org/drawingml/2006/table">
            <a:tbl>
              <a:tblPr/>
              <a:tblGrid>
                <a:gridCol w="1401277">
                  <a:extLst>
                    <a:ext uri="{9D8B030D-6E8A-4147-A177-3AD203B41FA5}">
                      <a16:colId xmlns:a16="http://schemas.microsoft.com/office/drawing/2014/main" val="446961370"/>
                    </a:ext>
                  </a:extLst>
                </a:gridCol>
                <a:gridCol w="1239224">
                  <a:extLst>
                    <a:ext uri="{9D8B030D-6E8A-4147-A177-3AD203B41FA5}">
                      <a16:colId xmlns:a16="http://schemas.microsoft.com/office/drawing/2014/main" val="3920075430"/>
                    </a:ext>
                  </a:extLst>
                </a:gridCol>
                <a:gridCol w="1398099">
                  <a:extLst>
                    <a:ext uri="{9D8B030D-6E8A-4147-A177-3AD203B41FA5}">
                      <a16:colId xmlns:a16="http://schemas.microsoft.com/office/drawing/2014/main" val="1366552969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accounts Balance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347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7/31/2023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72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IMPACT FEES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532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Zion's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85,502.88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202,871.81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03846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Chartway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1,087.11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587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503,645.17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1,103,580.54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7905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590,235.16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1,306,452.35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1711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38AA4A-C33F-E689-C6CF-B68FDB62B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33226"/>
              </p:ext>
            </p:extLst>
          </p:nvPr>
        </p:nvGraphicFramePr>
        <p:xfrm>
          <a:off x="4330163" y="3907045"/>
          <a:ext cx="2641600" cy="2143125"/>
        </p:xfrm>
        <a:graphic>
          <a:graphicData uri="http://schemas.openxmlformats.org/drawingml/2006/table">
            <a:tbl>
              <a:tblPr/>
              <a:tblGrid>
                <a:gridCol w="1398494">
                  <a:extLst>
                    <a:ext uri="{9D8B030D-6E8A-4147-A177-3AD203B41FA5}">
                      <a16:colId xmlns:a16="http://schemas.microsoft.com/office/drawing/2014/main" val="3048127388"/>
                    </a:ext>
                  </a:extLst>
                </a:gridCol>
                <a:gridCol w="1243106">
                  <a:extLst>
                    <a:ext uri="{9D8B030D-6E8A-4147-A177-3AD203B41FA5}">
                      <a16:colId xmlns:a16="http://schemas.microsoft.com/office/drawing/2014/main" val="41831624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Payroll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0004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Jan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107,321.41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06806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79,046.98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77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75,505.74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010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163,925.59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9324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147,842.22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509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126,694.28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1752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144,461.55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5333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844,797.77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695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B537EA-B2C0-DAA5-DF19-9EE2521DD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78228"/>
              </p:ext>
            </p:extLst>
          </p:nvPr>
        </p:nvGraphicFramePr>
        <p:xfrm>
          <a:off x="9193906" y="2041817"/>
          <a:ext cx="2514600" cy="2143125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47321421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64254082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Course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7026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Jan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3,815.50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915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6,750.22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9253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22,058.62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4823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94,875.64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854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76,102.70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5786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82,946.19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743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78,512.19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97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365,061.06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871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B7F6CC-D7CA-20FB-064F-F524145FC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86719"/>
              </p:ext>
            </p:extLst>
          </p:nvPr>
        </p:nvGraphicFramePr>
        <p:xfrm>
          <a:off x="483494" y="3909210"/>
          <a:ext cx="3479800" cy="2619375"/>
        </p:xfrm>
        <a:graphic>
          <a:graphicData uri="http://schemas.openxmlformats.org/drawingml/2006/table">
            <a:tbl>
              <a:tblPr/>
              <a:tblGrid>
                <a:gridCol w="2310359">
                  <a:extLst>
                    <a:ext uri="{9D8B030D-6E8A-4147-A177-3AD203B41FA5}">
                      <a16:colId xmlns:a16="http://schemas.microsoft.com/office/drawing/2014/main" val="98464557"/>
                    </a:ext>
                  </a:extLst>
                </a:gridCol>
                <a:gridCol w="1169441">
                  <a:extLst>
                    <a:ext uri="{9D8B030D-6E8A-4147-A177-3AD203B41FA5}">
                      <a16:colId xmlns:a16="http://schemas.microsoft.com/office/drawing/2014/main" val="106565793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643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Clubhouse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124,734.00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76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Golf Course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123,078.00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881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Golf Course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57,695.00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325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 Shop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38,519.00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4133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ProShop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42,145.00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260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Swimming Pool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18,142.00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164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Swimming Pool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3,057.00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38806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84,134.00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7999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 Improvement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6,543.00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3653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498,047.00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66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11CA26-0FA8-E88B-FF1B-D24247477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34357"/>
              </p:ext>
            </p:extLst>
          </p:nvPr>
        </p:nvGraphicFramePr>
        <p:xfrm>
          <a:off x="5118100" y="1992026"/>
          <a:ext cx="3479800" cy="1447800"/>
        </p:xfrm>
        <a:graphic>
          <a:graphicData uri="http://schemas.openxmlformats.org/drawingml/2006/table">
            <a:tbl>
              <a:tblPr/>
              <a:tblGrid>
                <a:gridCol w="2310359">
                  <a:extLst>
                    <a:ext uri="{9D8B030D-6E8A-4147-A177-3AD203B41FA5}">
                      <a16:colId xmlns:a16="http://schemas.microsoft.com/office/drawing/2014/main" val="2411923495"/>
                    </a:ext>
                  </a:extLst>
                </a:gridCol>
                <a:gridCol w="1169441">
                  <a:extLst>
                    <a:ext uri="{9D8B030D-6E8A-4147-A177-3AD203B41FA5}">
                      <a16:colId xmlns:a16="http://schemas.microsoft.com/office/drawing/2014/main" val="281328708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715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April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6,586.00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9449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May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10,900.00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1393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June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(10,646.25)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725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July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14,145.25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142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42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20,985.00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79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5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92864C6-D83F-49A9-A98A-904679CD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11" y="803688"/>
            <a:ext cx="9096776" cy="51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7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1941-0A6F-7CBA-83D5-E89E3D39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Management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F903-9ECE-E900-DAA3-8C2CDE24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Coordination with County</a:t>
            </a:r>
          </a:p>
          <a:p>
            <a:pPr lvl="1"/>
            <a:r>
              <a:rPr lang="en-US" dirty="0"/>
              <a:t>Met with Jared </a:t>
            </a:r>
            <a:r>
              <a:rPr lang="en-US" dirty="0" err="1"/>
              <a:t>Hamner</a:t>
            </a:r>
            <a:r>
              <a:rPr lang="en-US" dirty="0"/>
              <a:t> and Andy Welch (County Manager)</a:t>
            </a:r>
          </a:p>
          <a:p>
            <a:pPr lvl="1"/>
            <a:r>
              <a:rPr lang="en-US" dirty="0"/>
              <a:t>Key issues:</a:t>
            </a:r>
          </a:p>
          <a:p>
            <a:pPr lvl="2"/>
            <a:r>
              <a:rPr lang="en-US" dirty="0"/>
              <a:t>Library</a:t>
            </a:r>
          </a:p>
          <a:p>
            <a:pPr lvl="2"/>
            <a:r>
              <a:rPr lang="en-US" dirty="0"/>
              <a:t>Support for Lake Enforcement</a:t>
            </a:r>
          </a:p>
          <a:p>
            <a:pPr lvl="2"/>
            <a:r>
              <a:rPr lang="en-US" dirty="0"/>
              <a:t>Coordination with County Entities	</a:t>
            </a:r>
          </a:p>
          <a:p>
            <a:pPr lvl="2"/>
            <a:r>
              <a:rPr lang="en-US" dirty="0"/>
              <a:t>Understood Budget Issues and Shortfall</a:t>
            </a:r>
          </a:p>
          <a:p>
            <a:pPr lvl="1"/>
            <a:r>
              <a:rPr lang="en-US" dirty="0"/>
              <a:t>Lake Discussion with Brent Rose (Initiated By Trent Ladle Survey)</a:t>
            </a:r>
          </a:p>
          <a:p>
            <a:pPr lvl="2"/>
            <a:r>
              <a:rPr lang="en-US" dirty="0"/>
              <a:t>Lake Has Always Been Public</a:t>
            </a:r>
          </a:p>
          <a:p>
            <a:pPr lvl="2"/>
            <a:r>
              <a:rPr lang="en-US" dirty="0"/>
              <a:t>If Lake Were Restricted, How Do You Enforce It?</a:t>
            </a:r>
          </a:p>
        </p:txBody>
      </p:sp>
    </p:spTree>
    <p:extLst>
      <p:ext uri="{BB962C8B-B14F-4D97-AF65-F5344CB8AC3E}">
        <p14:creationId xmlns:p14="http://schemas.microsoft.com/office/powerpoint/2010/main" val="358996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1AB56-2055-D166-A01F-D00A76099B5B}"/>
              </a:ext>
            </a:extLst>
          </p:cNvPr>
          <p:cNvSpPr txBox="1"/>
          <p:nvPr/>
        </p:nvSpPr>
        <p:spPr>
          <a:xfrm flipH="1">
            <a:off x="1926172" y="2185918"/>
            <a:ext cx="244602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Finance Committee</a:t>
            </a:r>
          </a:p>
          <a:p>
            <a:r>
              <a:rPr lang="en-US" sz="1200" i="1" dirty="0"/>
              <a:t>Ammon Jacobsmeyer</a:t>
            </a:r>
          </a:p>
          <a:p>
            <a:r>
              <a:rPr lang="en-US" sz="1200" i="1" dirty="0"/>
              <a:t>Maria Sweeten</a:t>
            </a:r>
          </a:p>
          <a:p>
            <a:r>
              <a:rPr lang="en-US" sz="1100" i="1" dirty="0"/>
              <a:t>    Budgeting</a:t>
            </a:r>
          </a:p>
          <a:p>
            <a:r>
              <a:rPr lang="en-US" sz="1100" i="1" dirty="0"/>
              <a:t>    Fiscal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8DF4D-9163-9FD1-4AE4-D012D34376DD}"/>
              </a:ext>
            </a:extLst>
          </p:cNvPr>
          <p:cNvSpPr txBox="1"/>
          <p:nvPr/>
        </p:nvSpPr>
        <p:spPr>
          <a:xfrm flipH="1">
            <a:off x="5096790" y="2035665"/>
            <a:ext cx="2197134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Capital Projects Committee</a:t>
            </a:r>
          </a:p>
          <a:p>
            <a:r>
              <a:rPr lang="en-US" sz="1200" dirty="0"/>
              <a:t>James Hanzelka</a:t>
            </a:r>
          </a:p>
          <a:p>
            <a:r>
              <a:rPr lang="en-US" sz="1200" dirty="0"/>
              <a:t>John Wright</a:t>
            </a:r>
          </a:p>
          <a:p>
            <a:r>
              <a:rPr lang="en-US" sz="1200" dirty="0"/>
              <a:t>Randall Hinton</a:t>
            </a:r>
          </a:p>
          <a:p>
            <a:r>
              <a:rPr lang="en-US" sz="1200" dirty="0"/>
              <a:t>Brett Palmer</a:t>
            </a:r>
          </a:p>
          <a:p>
            <a:r>
              <a:rPr lang="en-US" sz="1100" i="1" dirty="0"/>
              <a:t>Project Design Parameters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B8FAA-3473-B14C-17CD-3D9CF51587AC}"/>
              </a:ext>
            </a:extLst>
          </p:cNvPr>
          <p:cNvSpPr txBox="1"/>
          <p:nvPr/>
        </p:nvSpPr>
        <p:spPr>
          <a:xfrm flipH="1">
            <a:off x="7929907" y="2159197"/>
            <a:ext cx="2641304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 Committee</a:t>
            </a:r>
          </a:p>
          <a:p>
            <a:r>
              <a:rPr lang="en-US" sz="1200" i="1" dirty="0"/>
              <a:t>Cassandra Arnell</a:t>
            </a:r>
          </a:p>
          <a:p>
            <a:r>
              <a:rPr lang="en-US" sz="1200" i="1" dirty="0"/>
              <a:t>James Hanzelka</a:t>
            </a:r>
          </a:p>
          <a:p>
            <a:r>
              <a:rPr lang="en-US" sz="1200" i="1" dirty="0"/>
              <a:t>John Wright</a:t>
            </a:r>
          </a:p>
          <a:p>
            <a:r>
              <a:rPr lang="en-US" sz="1100" i="1" dirty="0"/>
              <a:t>    Policy, Manual Config Control</a:t>
            </a:r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D8DC57-E854-9C8E-9E36-C218A3853253}"/>
              </a:ext>
            </a:extLst>
          </p:cNvPr>
          <p:cNvCxnSpPr>
            <a:cxnSpLocks/>
          </p:cNvCxnSpPr>
          <p:nvPr/>
        </p:nvCxnSpPr>
        <p:spPr>
          <a:xfrm>
            <a:off x="4199526" y="3484070"/>
            <a:ext cx="340934" cy="6388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B03263-811E-8D9F-B927-6D941DAD47D4}"/>
              </a:ext>
            </a:extLst>
          </p:cNvPr>
          <p:cNvCxnSpPr>
            <a:cxnSpLocks/>
          </p:cNvCxnSpPr>
          <p:nvPr/>
        </p:nvCxnSpPr>
        <p:spPr>
          <a:xfrm flipH="1">
            <a:off x="6096153" y="4170678"/>
            <a:ext cx="2611" cy="4696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E12A22-61A5-EBA4-8040-E9ECFA79FDC1}"/>
              </a:ext>
            </a:extLst>
          </p:cNvPr>
          <p:cNvCxnSpPr>
            <a:cxnSpLocks/>
          </p:cNvCxnSpPr>
          <p:nvPr/>
        </p:nvCxnSpPr>
        <p:spPr>
          <a:xfrm flipH="1">
            <a:off x="8026166" y="3473073"/>
            <a:ext cx="274150" cy="652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>
            <a:extLst>
              <a:ext uri="{FF2B5EF4-FFF2-40B4-BE49-F238E27FC236}">
                <a16:creationId xmlns:a16="http://schemas.microsoft.com/office/drawing/2014/main" id="{343E7B7A-FFA1-6D96-968B-84AC8C4BD6A9}"/>
              </a:ext>
            </a:extLst>
          </p:cNvPr>
          <p:cNvSpPr txBox="1"/>
          <p:nvPr/>
        </p:nvSpPr>
        <p:spPr>
          <a:xfrm>
            <a:off x="3792101" y="4743819"/>
            <a:ext cx="459775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Board Work Meeting</a:t>
            </a:r>
          </a:p>
          <a:p>
            <a:pPr algn="ctr"/>
            <a:r>
              <a:rPr lang="en-US" sz="1200" dirty="0"/>
              <a:t>Board Review and Comment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F1E242-03FB-C362-9714-0D2155677ED8}"/>
              </a:ext>
            </a:extLst>
          </p:cNvPr>
          <p:cNvCxnSpPr>
            <a:cxnSpLocks/>
          </p:cNvCxnSpPr>
          <p:nvPr/>
        </p:nvCxnSpPr>
        <p:spPr>
          <a:xfrm>
            <a:off x="6090981" y="5380864"/>
            <a:ext cx="0" cy="5562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4">
            <a:extLst>
              <a:ext uri="{FF2B5EF4-FFF2-40B4-BE49-F238E27FC236}">
                <a16:creationId xmlns:a16="http://schemas.microsoft.com/office/drawing/2014/main" id="{75FE16B4-7C3B-AC1F-DAED-3B39BB2ED70A}"/>
              </a:ext>
            </a:extLst>
          </p:cNvPr>
          <p:cNvSpPr txBox="1"/>
          <p:nvPr/>
        </p:nvSpPr>
        <p:spPr>
          <a:xfrm>
            <a:off x="3792100" y="6004875"/>
            <a:ext cx="460126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Board Business Meeting</a:t>
            </a:r>
          </a:p>
          <a:p>
            <a:pPr algn="ctr"/>
            <a:r>
              <a:rPr lang="en-US" sz="1200" dirty="0"/>
              <a:t>Public Comment, Final Approval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684A03CC-F402-1B08-205F-4A564AECF80A}"/>
              </a:ext>
            </a:extLst>
          </p:cNvPr>
          <p:cNvSpPr txBox="1"/>
          <p:nvPr/>
        </p:nvSpPr>
        <p:spPr>
          <a:xfrm>
            <a:off x="2924717" y="618146"/>
            <a:ext cx="634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BOARD OPERATION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2735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ompany organization&#10;&#10;Description automatically generated">
            <a:extLst>
              <a:ext uri="{FF2B5EF4-FFF2-40B4-BE49-F238E27FC236}">
                <a16:creationId xmlns:a16="http://schemas.microsoft.com/office/drawing/2014/main" id="{71ABBB2E-B09C-5AEB-D030-F6092603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" y="-139511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9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FF103D-65A5-496A-9B61-995A9F81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5E9A0-04A1-A47F-023E-839F0937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1507414"/>
            <a:ext cx="5952037" cy="3703320"/>
          </a:xfrm>
        </p:spPr>
        <p:txBody>
          <a:bodyPr anchor="b">
            <a:normAutofit/>
          </a:bodyPr>
          <a:lstStyle/>
          <a:p>
            <a:r>
              <a:rPr lang="en-US" sz="7200" dirty="0"/>
              <a:t>Approval of Minutes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FDD496-1EBA-4A1D-A7EF-C3175608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24130" y="331335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7E7CDE-FBD3-5976-C9B5-7F148BB7C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3703320"/>
          </a:xfrm>
        </p:spPr>
        <p:txBody>
          <a:bodyPr anchor="ctr">
            <a:normAutofit/>
          </a:bodyPr>
          <a:lstStyle/>
          <a:p>
            <a:r>
              <a:rPr lang="en-US" sz="5400" dirty="0"/>
              <a:t>Conference room rates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DBB78-1BA6-7B34-88FC-789CD9E7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4" y="4411005"/>
            <a:ext cx="10993549" cy="17680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Proposed Conference Room Rates	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7D68DB-2655-3B2E-AF0C-5E7561257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04069"/>
              </p:ext>
            </p:extLst>
          </p:nvPr>
        </p:nvGraphicFramePr>
        <p:xfrm>
          <a:off x="445477" y="633045"/>
          <a:ext cx="1130836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454">
                  <a:extLst>
                    <a:ext uri="{9D8B030D-6E8A-4147-A177-3AD203B41FA5}">
                      <a16:colId xmlns:a16="http://schemas.microsoft.com/office/drawing/2014/main" val="1099525568"/>
                    </a:ext>
                  </a:extLst>
                </a:gridCol>
                <a:gridCol w="3769454">
                  <a:extLst>
                    <a:ext uri="{9D8B030D-6E8A-4147-A177-3AD203B41FA5}">
                      <a16:colId xmlns:a16="http://schemas.microsoft.com/office/drawing/2014/main" val="682263392"/>
                    </a:ext>
                  </a:extLst>
                </a:gridCol>
                <a:gridCol w="3769454">
                  <a:extLst>
                    <a:ext uri="{9D8B030D-6E8A-4147-A177-3AD203B41FA5}">
                      <a16:colId xmlns:a16="http://schemas.microsoft.com/office/drawing/2014/main" val="1000011094"/>
                    </a:ext>
                  </a:extLst>
                </a:gridCol>
              </a:tblGrid>
              <a:tr h="250448">
                <a:tc gridSpan="3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Proposed Conference Room Rates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3394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Rental Option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Duration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Price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013688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Hourly Rate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Per hour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$30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02536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Half Day Rental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 hours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$110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774524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Full Day Rental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 hours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$220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1520783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Day/Night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8am-10pm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$375 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332749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7791302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41135"/>
                  </a:ext>
                </a:extLst>
              </a:tr>
              <a:tr h="250448">
                <a:tc gridSpan="3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Conference Room Comparison Rates 2023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93354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Location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Capacity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Rate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2887321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The Station in Tooele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$70/3hr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269314"/>
                  </a:ext>
                </a:extLst>
              </a:tr>
              <a:tr h="51408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Frontrunner Boulevard Executive Center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$40.00/</a:t>
                      </a:r>
                      <a:r>
                        <a:rPr lang="en-US" dirty="0" err="1">
                          <a:effectLst/>
                        </a:rPr>
                        <a:t>hr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230133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Sandy Center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$49.00/</a:t>
                      </a:r>
                      <a:r>
                        <a:rPr lang="en-US" dirty="0" err="1">
                          <a:effectLst/>
                        </a:rPr>
                        <a:t>hr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3439072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South Jordan Executive Center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$60.00/</a:t>
                      </a:r>
                      <a:r>
                        <a:rPr lang="en-US" dirty="0" err="1">
                          <a:effectLst/>
                        </a:rPr>
                        <a:t>hr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5082544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Broadway Media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$75/</a:t>
                      </a:r>
                      <a:r>
                        <a:rPr lang="en-US" dirty="0" err="1">
                          <a:effectLst/>
                        </a:rPr>
                        <a:t>hr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578381"/>
                  </a:ext>
                </a:extLst>
              </a:tr>
              <a:tr h="25044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700 East Conference Center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$106.25/</a:t>
                      </a:r>
                      <a:r>
                        <a:rPr lang="en-US" dirty="0" err="1">
                          <a:effectLst/>
                        </a:rPr>
                        <a:t>hr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87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6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679D0-DA8D-0CA1-7B80-44407C56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888062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A Light to Remember</a:t>
            </a:r>
            <a:br>
              <a:rPr lang="en-US" sz="6600" dirty="0">
                <a:solidFill>
                  <a:schemeClr val="tx2"/>
                </a:solidFill>
              </a:rPr>
            </a:br>
            <a:r>
              <a:rPr lang="en-US" sz="6600" dirty="0">
                <a:solidFill>
                  <a:schemeClr val="tx2"/>
                </a:solidFill>
              </a:rPr>
              <a:t>	</a:t>
            </a:r>
            <a:r>
              <a:rPr lang="en-US" sz="3100" dirty="0">
                <a:solidFill>
                  <a:schemeClr val="tx2"/>
                </a:solidFill>
              </a:rPr>
              <a:t>Presented by Matt Huntington</a:t>
            </a:r>
            <a:br>
              <a:rPr lang="en-US" sz="6600" dirty="0">
                <a:solidFill>
                  <a:schemeClr val="tx2"/>
                </a:solidFill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39EE0-1F37-F2AE-1081-9E17072A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8" y="1113764"/>
            <a:ext cx="2618929" cy="4624327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BA43-FE4E-7885-B10C-4523B7E2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5" y="122830"/>
            <a:ext cx="7526676" cy="6735170"/>
          </a:xfrm>
        </p:spPr>
        <p:txBody>
          <a:bodyPr anchor="ctr"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of Business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Chief Report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Forum for Public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Updates and Reports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Manager Update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Items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2023.08.01 A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June 14, 2023 Work Meeting Minutes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2023.08.02 A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July 12, 2023 Work Meeting Minutes 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2023.08.03 A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July 26, 2023 Business Meeting Minutes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2023.08.04 A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Discussion on Conference Room Rate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on Conference Room Rate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review and possible approval of Conference Room Rate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2023.08.05 Presentation of “A Light to Remember”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Reports and Discussion Items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Reports and Concerns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Session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discuss personnel, pending or threatened litigation, or property acquisition (as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644E52-C7EF-7F50-18C9-8141F76FD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1143" y="1005839"/>
            <a:ext cx="6939304" cy="4805025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Board Members Reports and Concerns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FF103D-65A5-496A-9B61-995A9F81E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A5641-118F-83C9-5B67-86B983EF4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1507414"/>
            <a:ext cx="5952037" cy="3703320"/>
          </a:xfrm>
        </p:spPr>
        <p:txBody>
          <a:bodyPr anchor="b">
            <a:normAutofit/>
          </a:bodyPr>
          <a:lstStyle/>
          <a:p>
            <a:r>
              <a:rPr lang="en-US" sz="6000" dirty="0"/>
              <a:t>Meeting Adjourned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DD496-1EBA-4A1D-A7EF-C3175608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24130" y="3313354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36FF6-313C-BDB7-106C-E9EB4564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59" y="1348405"/>
            <a:ext cx="6334057" cy="4813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</a:rPr>
              <a:t>Closed session to discuss personnel, pending or threatened litigation, or property acquisition (as needed)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1647E-3C22-CBC3-EB8F-4F55C62F7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1143" y="1005839"/>
            <a:ext cx="6939304" cy="48050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General Manager Updates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5C4CBC-3D74-DC0E-B947-5DA2C765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2023 Capital Projects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B22D549-F453-2B94-1670-A691B55A2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79167"/>
              </p:ext>
            </p:extLst>
          </p:nvPr>
        </p:nvGraphicFramePr>
        <p:xfrm>
          <a:off x="4598437" y="1037967"/>
          <a:ext cx="7147029" cy="536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30116-4A4C-953D-BE8D-6D09CEB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Impact fee Projects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90215E-7D32-EE6E-E07E-FA8052212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8429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18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credit card&#10;&#10;Description automatically generated">
            <a:extLst>
              <a:ext uri="{FF2B5EF4-FFF2-40B4-BE49-F238E27FC236}">
                <a16:creationId xmlns:a16="http://schemas.microsoft.com/office/drawing/2014/main" id="{B12CDE6B-3435-D93E-E770-49BD82A9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9892" r="7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FC3CD5-D444-0276-6F1C-AA746FB4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21" y="-220640"/>
            <a:ext cx="3833681" cy="7078640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Once the seam was popped, it didn’t leave enough room for a proper back-out for the last vehicle (as per the red vehicle shown).  There was concern about the lack of a barrier to keep vehicles off the new grass.  If we a 6’ slab with weeps and curbing is added, it would take care of both a back-out and a barrier to vehicles.  A three-foot-wide gap could also be installed at the east end to accommodate wheelchair access to the lawn.  This item can be added to the loading zone bid-out.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49E0323F-4A33-A5FF-60D4-D59952EF2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b="8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EE0DA-608A-C976-2942-CEE4C1CDCDD4}"/>
              </a:ext>
            </a:extLst>
          </p:cNvPr>
          <p:cNvSpPr txBox="1"/>
          <p:nvPr/>
        </p:nvSpPr>
        <p:spPr>
          <a:xfrm>
            <a:off x="146283" y="5678705"/>
            <a:ext cx="491703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Bathroom and Handicap Ramp Location at Amphitheatre</a:t>
            </a:r>
          </a:p>
        </p:txBody>
      </p:sp>
    </p:spTree>
    <p:extLst>
      <p:ext uri="{BB962C8B-B14F-4D97-AF65-F5344CB8AC3E}">
        <p14:creationId xmlns:p14="http://schemas.microsoft.com/office/powerpoint/2010/main" val="348067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uilding with solar panels&#10;&#10;Description automatically generated">
            <a:extLst>
              <a:ext uri="{FF2B5EF4-FFF2-40B4-BE49-F238E27FC236}">
                <a16:creationId xmlns:a16="http://schemas.microsoft.com/office/drawing/2014/main" id="{39A70812-6CBE-AE8A-D620-F58F076F5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42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90230"/>
            <a:ext cx="11303626" cy="2020536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99F73-D6B0-D89C-077C-9990A68E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613395"/>
            <a:ext cx="5416400" cy="133648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Location of Bathroom at Porter Way Park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FCA5E9-1707-E879-0451-5D0F90ABA2F3}"/>
              </a:ext>
            </a:extLst>
          </p:cNvPr>
          <p:cNvSpPr/>
          <p:nvPr/>
        </p:nvSpPr>
        <p:spPr>
          <a:xfrm>
            <a:off x="4134678" y="1890486"/>
            <a:ext cx="2305879" cy="20525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5BD2-3390-0485-7E46-EBF4862C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Impact Fees Projects (Cont’d)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B4EEC-8F58-1D9D-5E1D-6EDC675B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30224"/>
            <a:ext cx="11029615" cy="47494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Shoreline Improvements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Combination of Grants and Internal Match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$116K Grant 60/40 Match with DWR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$16 K Tooele Co. Grant (can be used to offset DWR Match Requirement)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Split Into 2 Phases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Phase I Swimming platforms, Fishing Dock in Clubhouse Area and Delgada Park Shoreline</a:t>
            </a:r>
          </a:p>
          <a:p>
            <a:pPr lvl="4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Dock Swimming Platform Has Been Delivered 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Phase II Clubhouse Shoreline Work to Support Swimming Area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120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1168</TotalTime>
  <Words>993</Words>
  <Application>Microsoft Office PowerPoint</Application>
  <PresentationFormat>Widescreen</PresentationFormat>
  <Paragraphs>243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Gill Sans MT</vt:lpstr>
      <vt:lpstr>Wingdings 2</vt:lpstr>
      <vt:lpstr>Dividend</vt:lpstr>
      <vt:lpstr>Stansbury service agency business meeting</vt:lpstr>
      <vt:lpstr>Agenda</vt:lpstr>
      <vt:lpstr>General Manager Updates</vt:lpstr>
      <vt:lpstr>2023 Capital Projects</vt:lpstr>
      <vt:lpstr>Impact fee Projects</vt:lpstr>
      <vt:lpstr>PowerPoint Presentation</vt:lpstr>
      <vt:lpstr>PowerPoint Presentation</vt:lpstr>
      <vt:lpstr>Location of Bathroom at Porter Way Park</vt:lpstr>
      <vt:lpstr>Impact Fees Projects (Cont’d)</vt:lpstr>
      <vt:lpstr>Stansbury Days/Tunnel Project</vt:lpstr>
      <vt:lpstr>FINANCIALS</vt:lpstr>
      <vt:lpstr>PowerPoint Presentation</vt:lpstr>
      <vt:lpstr>Management Meetings</vt:lpstr>
      <vt:lpstr>PowerPoint Presentation</vt:lpstr>
      <vt:lpstr>PowerPoint Presentation</vt:lpstr>
      <vt:lpstr>Approval of Minutes </vt:lpstr>
      <vt:lpstr>Conference room rates</vt:lpstr>
      <vt:lpstr>Proposed Conference Room Rates </vt:lpstr>
      <vt:lpstr>A Light to Remember  Presented by Matt Huntington </vt:lpstr>
      <vt:lpstr>Board Members Reports and Concerns</vt:lpstr>
      <vt:lpstr>Meeting Adjourned</vt:lpstr>
      <vt:lpstr>Closed session to discuss personnel, pending or threatened litigation, or property acquisition (as needed)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Stansbury service agency business meeting</dc:title>
  <dc:creator>Kellianne Rosemann</dc:creator>
  <cp:lastModifiedBy>Veronica Hobby</cp:lastModifiedBy>
  <cp:revision>46</cp:revision>
  <dcterms:created xsi:type="dcterms:W3CDTF">2023-08-21T18:51:58Z</dcterms:created>
  <dcterms:modified xsi:type="dcterms:W3CDTF">2023-08-23T20:10:21Z</dcterms:modified>
</cp:coreProperties>
</file>