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301" r:id="rId5"/>
    <p:sldId id="258" r:id="rId6"/>
    <p:sldId id="259" r:id="rId7"/>
    <p:sldId id="260" r:id="rId8"/>
    <p:sldId id="262" r:id="rId9"/>
    <p:sldId id="266" r:id="rId10"/>
    <p:sldId id="289" r:id="rId11"/>
    <p:sldId id="285" r:id="rId12"/>
    <p:sldId id="302" r:id="rId13"/>
    <p:sldId id="287" r:id="rId14"/>
    <p:sldId id="291" r:id="rId15"/>
    <p:sldId id="263" r:id="rId16"/>
    <p:sldId id="264" r:id="rId17"/>
    <p:sldId id="265" r:id="rId18"/>
    <p:sldId id="274" r:id="rId19"/>
    <p:sldId id="293" r:id="rId20"/>
    <p:sldId id="271" r:id="rId21"/>
    <p:sldId id="295" r:id="rId22"/>
    <p:sldId id="272" r:id="rId23"/>
    <p:sldId id="273" r:id="rId24"/>
    <p:sldId id="306" r:id="rId25"/>
    <p:sldId id="297" r:id="rId26"/>
    <p:sldId id="275" r:id="rId27"/>
    <p:sldId id="296" r:id="rId28"/>
    <p:sldId id="276" r:id="rId29"/>
    <p:sldId id="299" r:id="rId30"/>
    <p:sldId id="298" r:id="rId31"/>
    <p:sldId id="300" r:id="rId32"/>
    <p:sldId id="303" r:id="rId33"/>
    <p:sldId id="279" r:id="rId34"/>
    <p:sldId id="284" r:id="rId35"/>
    <p:sldId id="305" r:id="rId36"/>
    <p:sldId id="294" r:id="rId37"/>
    <p:sldId id="281" r:id="rId38"/>
    <p:sldId id="282" r:id="rId39"/>
    <p:sldId id="283" r:id="rId40"/>
    <p:sldId id="268" r:id="rId41"/>
    <p:sldId id="269" r:id="rId42"/>
    <p:sldId id="27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A552F-25BE-4C81-80F3-D4355A416BD9}" v="235" dt="2023-08-09T22:44:15.289"/>
    <p1510:client id="{0632AFEC-1340-4DC6-970E-2A8A71738DA4}" v="21" dt="2023-08-08T04:48:18.569"/>
    <p1510:client id="{12874A75-F6D3-4C35-BEE4-6CD4373D22D0}" v="136" dt="2023-08-09T15:13:31.051"/>
    <p1510:client id="{1A0C1671-77A4-4FD6-A9DA-0DBED70DA405}" v="217" dt="2023-08-09T16:34:03.518"/>
    <p1510:client id="{2D45D65C-55F1-4A7E-BA73-41BC62D305DD}" v="50" dt="2023-08-09T22:48:24.936"/>
    <p1510:client id="{3CADB84A-C11D-4C4A-80ED-0B4290113F03}" v="2" dt="2023-08-09T19:10:30.665"/>
    <p1510:client id="{AEF30778-3C26-46ED-997F-E9F91C38E23B}" v="19" dt="2023-08-09T18:32:19.348"/>
    <p1510:client id="{DD56F5DE-26A7-4752-8CA2-E1D5E0C8676C}" v="16" dt="2023-08-09T19:18:30.531"/>
    <p1510:client id="{E6718DED-756A-40E6-A841-2903CD5651AD}" v="408" dt="2023-08-09T18:15:30.8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79" d="100"/>
          <a:sy n="79" d="100"/>
        </p:scale>
        <p:origin x="76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ianne Rosemann" userId="QVxaJZfbBDOnOb35xeVpOJ4WuiW1YlBTu3ODWdM3Ydw=" providerId="None" clId="Web-{12874A75-F6D3-4C35-BEE4-6CD4373D22D0}"/>
    <pc:docChg chg="modSld">
      <pc:chgData name="Kellianne Rosemann" userId="QVxaJZfbBDOnOb35xeVpOJ4WuiW1YlBTu3ODWdM3Ydw=" providerId="None" clId="Web-{12874A75-F6D3-4C35-BEE4-6CD4373D22D0}" dt="2023-08-09T14:00:33.715" v="31" actId="1076"/>
      <pc:docMkLst>
        <pc:docMk/>
      </pc:docMkLst>
      <pc:sldChg chg="modSp">
        <pc:chgData name="Kellianne Rosemann" userId="QVxaJZfbBDOnOb35xeVpOJ4WuiW1YlBTu3ODWdM3Ydw=" providerId="None" clId="Web-{12874A75-F6D3-4C35-BEE4-6CD4373D22D0}" dt="2023-08-09T14:00:33.715" v="31" actId="1076"/>
        <pc:sldMkLst>
          <pc:docMk/>
          <pc:sldMk cId="3927355394" sldId="274"/>
        </pc:sldMkLst>
        <pc:spChg chg="mod">
          <ac:chgData name="Kellianne Rosemann" userId="QVxaJZfbBDOnOb35xeVpOJ4WuiW1YlBTu3ODWdM3Ydw=" providerId="None" clId="Web-{12874A75-F6D3-4C35-BEE4-6CD4373D22D0}" dt="2023-08-09T14:00:20.293" v="28" actId="20577"/>
          <ac:spMkLst>
            <pc:docMk/>
            <pc:sldMk cId="3927355394" sldId="274"/>
            <ac:spMk id="4" creationId="{F4E1AB56-2055-D166-A01F-D00A76099B5B}"/>
          </ac:spMkLst>
        </pc:spChg>
        <pc:spChg chg="mod">
          <ac:chgData name="Kellianne Rosemann" userId="QVxaJZfbBDOnOb35xeVpOJ4WuiW1YlBTu3ODWdM3Ydw=" providerId="None" clId="Web-{12874A75-F6D3-4C35-BEE4-6CD4373D22D0}" dt="2023-08-09T13:59:17.823" v="19" actId="20577"/>
          <ac:spMkLst>
            <pc:docMk/>
            <pc:sldMk cId="3927355394" sldId="274"/>
            <ac:spMk id="5" creationId="{4798DF4D-9163-9FD1-4AE4-D012D34376DD}"/>
          </ac:spMkLst>
        </pc:spChg>
        <pc:spChg chg="mod">
          <ac:chgData name="Kellianne Rosemann" userId="QVxaJZfbBDOnOb35xeVpOJ4WuiW1YlBTu3ODWdM3Ydw=" providerId="None" clId="Web-{12874A75-F6D3-4C35-BEE4-6CD4373D22D0}" dt="2023-08-09T14:00:26.856" v="30" actId="20577"/>
          <ac:spMkLst>
            <pc:docMk/>
            <pc:sldMk cId="3927355394" sldId="274"/>
            <ac:spMk id="6" creationId="{63DB8FAA-3473-B14C-17CD-3D9CF51587AC}"/>
          </ac:spMkLst>
        </pc:spChg>
        <pc:spChg chg="mod">
          <ac:chgData name="Kellianne Rosemann" userId="QVxaJZfbBDOnOb35xeVpOJ4WuiW1YlBTu3ODWdM3Ydw=" providerId="None" clId="Web-{12874A75-F6D3-4C35-BEE4-6CD4373D22D0}" dt="2023-08-09T13:58:06.603" v="6" actId="1076"/>
          <ac:spMkLst>
            <pc:docMk/>
            <pc:sldMk cId="3927355394" sldId="274"/>
            <ac:spMk id="10" creationId="{343E7B7A-FFA1-6D96-968B-84AC8C4BD6A9}"/>
          </ac:spMkLst>
        </pc:spChg>
        <pc:spChg chg="mod">
          <ac:chgData name="Kellianne Rosemann" userId="QVxaJZfbBDOnOb35xeVpOJ4WuiW1YlBTu3ODWdM3Ydw=" providerId="None" clId="Web-{12874A75-F6D3-4C35-BEE4-6CD4373D22D0}" dt="2023-08-09T13:58:14.885" v="8" actId="14100"/>
          <ac:spMkLst>
            <pc:docMk/>
            <pc:sldMk cId="3927355394" sldId="274"/>
            <ac:spMk id="12" creationId="{75FE16B4-7C3B-AC1F-DAED-3B39BB2ED70A}"/>
          </ac:spMkLst>
        </pc:spChg>
        <pc:cxnChg chg="mod">
          <ac:chgData name="Kellianne Rosemann" userId="QVxaJZfbBDOnOb35xeVpOJ4WuiW1YlBTu3ODWdM3Ydw=" providerId="None" clId="Web-{12874A75-F6D3-4C35-BEE4-6CD4373D22D0}" dt="2023-08-09T13:58:35.041" v="12" actId="1076"/>
          <ac:cxnSpMkLst>
            <pc:docMk/>
            <pc:sldMk cId="3927355394" sldId="274"/>
            <ac:cxnSpMk id="7" creationId="{2FD8DC57-E854-9C8E-9E36-C218A3853253}"/>
          </ac:cxnSpMkLst>
        </pc:cxnChg>
        <pc:cxnChg chg="mod">
          <ac:chgData name="Kellianne Rosemann" userId="QVxaJZfbBDOnOb35xeVpOJ4WuiW1YlBTu3ODWdM3Ydw=" providerId="None" clId="Web-{12874A75-F6D3-4C35-BEE4-6CD4373D22D0}" dt="2023-08-09T14:00:33.715" v="31" actId="1076"/>
          <ac:cxnSpMkLst>
            <pc:docMk/>
            <pc:sldMk cId="3927355394" sldId="274"/>
            <ac:cxnSpMk id="8" creationId="{78B03263-811E-8D9F-B927-6D941DAD47D4}"/>
          </ac:cxnSpMkLst>
        </pc:cxnChg>
        <pc:cxnChg chg="mod">
          <ac:chgData name="Kellianne Rosemann" userId="QVxaJZfbBDOnOb35xeVpOJ4WuiW1YlBTu3ODWdM3Ydw=" providerId="None" clId="Web-{12874A75-F6D3-4C35-BEE4-6CD4373D22D0}" dt="2023-08-09T13:58:27.104" v="10" actId="1076"/>
          <ac:cxnSpMkLst>
            <pc:docMk/>
            <pc:sldMk cId="3927355394" sldId="274"/>
            <ac:cxnSpMk id="9" creationId="{1DE12A22-61A5-EBA4-8040-E9ECFA79FDC1}"/>
          </ac:cxnSpMkLst>
        </pc:cxnChg>
        <pc:cxnChg chg="mod">
          <ac:chgData name="Kellianne Rosemann" userId="QVxaJZfbBDOnOb35xeVpOJ4WuiW1YlBTu3ODWdM3Ydw=" providerId="None" clId="Web-{12874A75-F6D3-4C35-BEE4-6CD4373D22D0}" dt="2023-08-09T13:59:56.121" v="26" actId="1076"/>
          <ac:cxnSpMkLst>
            <pc:docMk/>
            <pc:sldMk cId="3927355394" sldId="274"/>
            <ac:cxnSpMk id="11" creationId="{56F1E242-03FB-C362-9714-0D2155677ED8}"/>
          </ac:cxnSpMkLst>
        </pc:cxnChg>
      </pc:sldChg>
    </pc:docChg>
  </pc:docChgLst>
  <pc:docChgLst>
    <pc:chgData name="Kellianne Rosemann" clId="Web-{12874A75-F6D3-4C35-BEE4-6CD4373D22D0}"/>
    <pc:docChg chg="addSld delSld modSld addMainMaster delMainMaster">
      <pc:chgData name="Kellianne Rosemann" userId="" providerId="" clId="Web-{12874A75-F6D3-4C35-BEE4-6CD4373D22D0}" dt="2023-08-09T15:13:31.051" v="94"/>
      <pc:docMkLst>
        <pc:docMk/>
      </pc:docMkLst>
      <pc:sldChg chg="modSp mod modClrScheme chgLayout">
        <pc:chgData name="Kellianne Rosemann" userId="" providerId="" clId="Web-{12874A75-F6D3-4C35-BEE4-6CD4373D22D0}" dt="2023-08-09T15:12:31.144" v="89"/>
        <pc:sldMkLst>
          <pc:docMk/>
          <pc:sldMk cId="1857377118" sldId="256"/>
        </pc:sldMkLst>
        <pc:spChg chg="mod ord">
          <ac:chgData name="Kellianne Rosemann" userId="" providerId="" clId="Web-{12874A75-F6D3-4C35-BEE4-6CD4373D22D0}" dt="2023-08-09T15:12:31.144" v="89"/>
          <ac:spMkLst>
            <pc:docMk/>
            <pc:sldMk cId="1857377118" sldId="256"/>
            <ac:spMk id="2" creationId="{9A18EAFA-65B5-26CB-73A8-28217C16A917}"/>
          </ac:spMkLst>
        </pc:spChg>
        <pc:spChg chg="mod ord">
          <ac:chgData name="Kellianne Rosemann" userId="" providerId="" clId="Web-{12874A75-F6D3-4C35-BEE4-6CD4373D22D0}" dt="2023-08-09T15:12:31.144" v="89"/>
          <ac:spMkLst>
            <pc:docMk/>
            <pc:sldMk cId="1857377118" sldId="256"/>
            <ac:spMk id="3" creationId="{33539700-6F0B-ED8A-0539-FC877BA9219F}"/>
          </ac:spMkLst>
        </pc:spChg>
      </pc:sldChg>
      <pc:sldChg chg="addSp delSp modSp mod modClrScheme delDesignElem chgLayout">
        <pc:chgData name="Kellianne Rosemann" userId="" providerId="" clId="Web-{12874A75-F6D3-4C35-BEE4-6CD4373D22D0}" dt="2023-08-09T15:12:31.144" v="89"/>
        <pc:sldMkLst>
          <pc:docMk/>
          <pc:sldMk cId="3209014088" sldId="257"/>
        </pc:sldMkLst>
        <pc:spChg chg="mod ord">
          <ac:chgData name="Kellianne Rosemann" userId="" providerId="" clId="Web-{12874A75-F6D3-4C35-BEE4-6CD4373D22D0}" dt="2023-08-09T15:12:31.144" v="89"/>
          <ac:spMkLst>
            <pc:docMk/>
            <pc:sldMk cId="3209014088" sldId="257"/>
            <ac:spMk id="2" creationId="{C66AD697-1500-4D72-ED4E-DCE4FB020664}"/>
          </ac:spMkLst>
        </pc:spChg>
        <pc:spChg chg="add del">
          <ac:chgData name="Kellianne Rosemann" userId="" providerId="" clId="Web-{12874A75-F6D3-4C35-BEE4-6CD4373D22D0}" dt="2023-08-09T15:12:31.144" v="89"/>
          <ac:spMkLst>
            <pc:docMk/>
            <pc:sldMk cId="3209014088" sldId="257"/>
            <ac:spMk id="7" creationId="{DE27238C-8EAF-4098-86E6-7723B7DAE601}"/>
          </ac:spMkLst>
        </pc:spChg>
        <pc:spChg chg="add del">
          <ac:chgData name="Kellianne Rosemann" userId="" providerId="" clId="Web-{12874A75-F6D3-4C35-BEE4-6CD4373D22D0}" dt="2023-08-09T15:12:31.144" v="89"/>
          <ac:spMkLst>
            <pc:docMk/>
            <pc:sldMk cId="3209014088" sldId="257"/>
            <ac:spMk id="9" creationId="{992F97B1-1891-4FCC-9E5F-BA97EDB48F89}"/>
          </ac:spMkLst>
        </pc:spChg>
        <pc:spChg chg="add del">
          <ac:chgData name="Kellianne Rosemann" userId="" providerId="" clId="Web-{12874A75-F6D3-4C35-BEE4-6CD4373D22D0}" dt="2023-08-09T15:12:31.144" v="89"/>
          <ac:spMkLst>
            <pc:docMk/>
            <pc:sldMk cId="3209014088" sldId="257"/>
            <ac:spMk id="11" creationId="{78C6C821-FEE1-4EB6-9590-C021440C77DE}"/>
          </ac:spMkLst>
        </pc:spChg>
        <pc:spChg chg="add del">
          <ac:chgData name="Kellianne Rosemann" userId="" providerId="" clId="Web-{12874A75-F6D3-4C35-BEE4-6CD4373D22D0}" dt="2023-08-09T15:12:31.144" v="89"/>
          <ac:spMkLst>
            <pc:docMk/>
            <pc:sldMk cId="3209014088" sldId="257"/>
            <ac:spMk id="13" creationId="{B61A74B3-E247-44D4-8C48-FAE8E2056401}"/>
          </ac:spMkLst>
        </pc:spChg>
      </pc:sldChg>
      <pc:sldChg chg="modSp mod modClrScheme chgLayout">
        <pc:chgData name="Kellianne Rosemann" userId="" providerId="" clId="Web-{12874A75-F6D3-4C35-BEE4-6CD4373D22D0}" dt="2023-08-09T15:12:31.144" v="89"/>
        <pc:sldMkLst>
          <pc:docMk/>
          <pc:sldMk cId="1377584207" sldId="258"/>
        </pc:sldMkLst>
        <pc:spChg chg="mod ord">
          <ac:chgData name="Kellianne Rosemann" userId="" providerId="" clId="Web-{12874A75-F6D3-4C35-BEE4-6CD4373D22D0}" dt="2023-08-09T15:12:31.144" v="89"/>
          <ac:spMkLst>
            <pc:docMk/>
            <pc:sldMk cId="1377584207" sldId="258"/>
            <ac:spMk id="2" creationId="{45E296F5-1CEA-8DF7-9809-2E14B14B0475}"/>
          </ac:spMkLst>
        </pc:spChg>
        <pc:spChg chg="mod ord">
          <ac:chgData name="Kellianne Rosemann" userId="" providerId="" clId="Web-{12874A75-F6D3-4C35-BEE4-6CD4373D22D0}" dt="2023-08-09T15:12:31.144" v="89"/>
          <ac:spMkLst>
            <pc:docMk/>
            <pc:sldMk cId="1377584207" sldId="258"/>
            <ac:spMk id="3" creationId="{C1D2E11A-204C-8EF3-8AB7-B0121BC8E9B6}"/>
          </ac:spMkLst>
        </pc:spChg>
        <pc:spChg chg="mod ord">
          <ac:chgData name="Kellianne Rosemann" userId="" providerId="" clId="Web-{12874A75-F6D3-4C35-BEE4-6CD4373D22D0}" dt="2023-08-09T15:12:31.144" v="89"/>
          <ac:spMkLst>
            <pc:docMk/>
            <pc:sldMk cId="1377584207" sldId="258"/>
            <ac:spMk id="4" creationId="{3BC85101-5DBA-7743-4D66-782261894C09}"/>
          </ac:spMkLst>
        </pc:spChg>
      </pc:sldChg>
      <pc:sldChg chg="addSp delSp modSp mod modClrScheme delDesignElem chgLayout">
        <pc:chgData name="Kellianne Rosemann" userId="" providerId="" clId="Web-{12874A75-F6D3-4C35-BEE4-6CD4373D22D0}" dt="2023-08-09T15:12:31.144" v="89"/>
        <pc:sldMkLst>
          <pc:docMk/>
          <pc:sldMk cId="1797484402" sldId="259"/>
        </pc:sldMkLst>
        <pc:spChg chg="mod ord">
          <ac:chgData name="Kellianne Rosemann" userId="" providerId="" clId="Web-{12874A75-F6D3-4C35-BEE4-6CD4373D22D0}" dt="2023-08-09T15:12:31.144" v="89"/>
          <ac:spMkLst>
            <pc:docMk/>
            <pc:sldMk cId="1797484402" sldId="259"/>
            <ac:spMk id="2" creationId="{D26278EF-6B1E-17AB-1FD6-EC1AC1371AF7}"/>
          </ac:spMkLst>
        </pc:spChg>
        <pc:spChg chg="mod ord">
          <ac:chgData name="Kellianne Rosemann" userId="" providerId="" clId="Web-{12874A75-F6D3-4C35-BEE4-6CD4373D22D0}" dt="2023-08-09T15:12:31.144" v="89"/>
          <ac:spMkLst>
            <pc:docMk/>
            <pc:sldMk cId="1797484402" sldId="259"/>
            <ac:spMk id="3" creationId="{7EC4BF9A-42DE-0166-E99F-7F2A18DBA4B0}"/>
          </ac:spMkLst>
        </pc:spChg>
        <pc:spChg chg="add del">
          <ac:chgData name="Kellianne Rosemann" userId="" providerId="" clId="Web-{12874A75-F6D3-4C35-BEE4-6CD4373D22D0}" dt="2023-08-09T15:12:31.144" v="89"/>
          <ac:spMkLst>
            <pc:docMk/>
            <pc:sldMk cId="1797484402" sldId="259"/>
            <ac:spMk id="10" creationId="{C8A3C342-1D03-412F-8DD3-BF519E8E0AE9}"/>
          </ac:spMkLst>
        </pc:spChg>
        <pc:spChg chg="add del">
          <ac:chgData name="Kellianne Rosemann" userId="" providerId="" clId="Web-{12874A75-F6D3-4C35-BEE4-6CD4373D22D0}" dt="2023-08-09T15:12:31.144" v="89"/>
          <ac:spMkLst>
            <pc:docMk/>
            <pc:sldMk cId="1797484402" sldId="259"/>
            <ac:spMk id="12" creationId="{81CC9B02-E087-4350-AEBD-2C3CF001AF01}"/>
          </ac:spMkLst>
        </pc:spChg>
        <pc:spChg chg="add del">
          <ac:chgData name="Kellianne Rosemann" userId="" providerId="" clId="Web-{12874A75-F6D3-4C35-BEE4-6CD4373D22D0}" dt="2023-08-09T15:12:31.144" v="89"/>
          <ac:spMkLst>
            <pc:docMk/>
            <pc:sldMk cId="1797484402" sldId="259"/>
            <ac:spMk id="14" creationId="{AC3BF0FA-36FA-4CE9-840E-F7C3A8F168B5}"/>
          </ac:spMkLst>
        </pc:spChg>
        <pc:spChg chg="add del">
          <ac:chgData name="Kellianne Rosemann" userId="" providerId="" clId="Web-{12874A75-F6D3-4C35-BEE4-6CD4373D22D0}" dt="2023-08-09T15:12:31.144" v="89"/>
          <ac:spMkLst>
            <pc:docMk/>
            <pc:sldMk cId="1797484402" sldId="259"/>
            <ac:spMk id="16" creationId="{D6F18ACE-6E82-4ADC-8A2F-A1771B309B16}"/>
          </ac:spMkLst>
        </pc:spChg>
      </pc:sldChg>
      <pc:sldChg chg="addSp delSp modSp mod modClrScheme delDesignElem chgLayout">
        <pc:chgData name="Kellianne Rosemann" userId="" providerId="" clId="Web-{12874A75-F6D3-4C35-BEE4-6CD4373D22D0}" dt="2023-08-09T15:12:31.144" v="89"/>
        <pc:sldMkLst>
          <pc:docMk/>
          <pc:sldMk cId="369885856" sldId="260"/>
        </pc:sldMkLst>
        <pc:spChg chg="mod ord">
          <ac:chgData name="Kellianne Rosemann" userId="" providerId="" clId="Web-{12874A75-F6D3-4C35-BEE4-6CD4373D22D0}" dt="2023-08-09T15:12:31.144" v="89"/>
          <ac:spMkLst>
            <pc:docMk/>
            <pc:sldMk cId="369885856" sldId="260"/>
            <ac:spMk id="2" creationId="{1CE7BB50-D37E-4506-127B-C53A6AF396B1}"/>
          </ac:spMkLst>
        </pc:spChg>
        <pc:spChg chg="mod ord">
          <ac:chgData name="Kellianne Rosemann" userId="" providerId="" clId="Web-{12874A75-F6D3-4C35-BEE4-6CD4373D22D0}" dt="2023-08-09T15:12:31.144" v="89"/>
          <ac:spMkLst>
            <pc:docMk/>
            <pc:sldMk cId="369885856" sldId="260"/>
            <ac:spMk id="3" creationId="{D6E6F1D8-AD63-3517-04BE-CBC3433571D8}"/>
          </ac:spMkLst>
        </pc:spChg>
        <pc:spChg chg="add del">
          <ac:chgData name="Kellianne Rosemann" userId="" providerId="" clId="Web-{12874A75-F6D3-4C35-BEE4-6CD4373D22D0}" dt="2023-08-09T15:12:31.144" v="89"/>
          <ac:spMkLst>
            <pc:docMk/>
            <pc:sldMk cId="369885856" sldId="260"/>
            <ac:spMk id="8" creationId="{0D9B8FD4-CDEB-4EB4-B4DE-C89E11938958}"/>
          </ac:spMkLst>
        </pc:spChg>
        <pc:spChg chg="add del">
          <ac:chgData name="Kellianne Rosemann" userId="" providerId="" clId="Web-{12874A75-F6D3-4C35-BEE4-6CD4373D22D0}" dt="2023-08-09T15:12:31.144" v="89"/>
          <ac:spMkLst>
            <pc:docMk/>
            <pc:sldMk cId="369885856" sldId="260"/>
            <ac:spMk id="10" creationId="{5A2E3D1D-9E9F-4739-BA14-D4D7FA9FBDD1}"/>
          </ac:spMkLst>
        </pc:spChg>
        <pc:spChg chg="add del">
          <ac:chgData name="Kellianne Rosemann" userId="" providerId="" clId="Web-{12874A75-F6D3-4C35-BEE4-6CD4373D22D0}" dt="2023-08-09T15:12:31.144" v="89"/>
          <ac:spMkLst>
            <pc:docMk/>
            <pc:sldMk cId="369885856" sldId="260"/>
            <ac:spMk id="12" creationId="{1FFB365B-E9DC-4859-B8AB-CB83EEBE4E28}"/>
          </ac:spMkLst>
        </pc:spChg>
        <pc:spChg chg="add del">
          <ac:chgData name="Kellianne Rosemann" userId="" providerId="" clId="Web-{12874A75-F6D3-4C35-BEE4-6CD4373D22D0}" dt="2023-08-09T15:12:31.144" v="89"/>
          <ac:spMkLst>
            <pc:docMk/>
            <pc:sldMk cId="369885856" sldId="260"/>
            <ac:spMk id="14" creationId="{8ADAB9C8-EB37-4914-A699-C716FC8FE4FE}"/>
          </ac:spMkLst>
        </pc:spChg>
      </pc:sldChg>
      <pc:sldChg chg="addSp delSp modSp mod modClrScheme delDesignElem chgLayout">
        <pc:chgData name="Kellianne Rosemann" userId="" providerId="" clId="Web-{12874A75-F6D3-4C35-BEE4-6CD4373D22D0}" dt="2023-08-09T15:12:31.144" v="89"/>
        <pc:sldMkLst>
          <pc:docMk/>
          <pc:sldMk cId="917266795" sldId="261"/>
        </pc:sldMkLst>
        <pc:spChg chg="mod ord">
          <ac:chgData name="Kellianne Rosemann" userId="" providerId="" clId="Web-{12874A75-F6D3-4C35-BEE4-6CD4373D22D0}" dt="2023-08-09T15:12:31.144" v="89"/>
          <ac:spMkLst>
            <pc:docMk/>
            <pc:sldMk cId="917266795" sldId="261"/>
            <ac:spMk id="2" creationId="{F0857E9B-FF60-AE6D-A032-98B7C8B12CC9}"/>
          </ac:spMkLst>
        </pc:spChg>
        <pc:spChg chg="add del">
          <ac:chgData name="Kellianne Rosemann" userId="" providerId="" clId="Web-{12874A75-F6D3-4C35-BEE4-6CD4373D22D0}" dt="2023-08-09T15:12:31.144" v="89"/>
          <ac:spMkLst>
            <pc:docMk/>
            <pc:sldMk cId="917266795" sldId="261"/>
            <ac:spMk id="11" creationId="{4FA533C5-33E3-4611-AF9F-72811D8B26A6}"/>
          </ac:spMkLst>
        </pc:spChg>
        <pc:spChg chg="add del">
          <ac:chgData name="Kellianne Rosemann" userId="" providerId="" clId="Web-{12874A75-F6D3-4C35-BEE4-6CD4373D22D0}" dt="2023-08-09T15:12:31.144" v="89"/>
          <ac:spMkLst>
            <pc:docMk/>
            <pc:sldMk cId="917266795" sldId="261"/>
            <ac:spMk id="17" creationId="{87F0FDC4-AD8C-47D9-9131-623C98ADB0AE}"/>
          </ac:spMkLst>
        </pc:spChg>
        <pc:spChg chg="add del">
          <ac:chgData name="Kellianne Rosemann" userId="" providerId="" clId="Web-{12874A75-F6D3-4C35-BEE4-6CD4373D22D0}" dt="2023-08-09T15:12:31.144" v="89"/>
          <ac:spMkLst>
            <pc:docMk/>
            <pc:sldMk cId="917266795" sldId="261"/>
            <ac:spMk id="19" creationId="{C28D0172-F2E0-4763-9C35-F022664959D8}"/>
          </ac:spMkLst>
        </pc:spChg>
        <pc:spChg chg="add del">
          <ac:chgData name="Kellianne Rosemann" userId="" providerId="" clId="Web-{12874A75-F6D3-4C35-BEE4-6CD4373D22D0}" dt="2023-08-09T15:12:31.144" v="89"/>
          <ac:spMkLst>
            <pc:docMk/>
            <pc:sldMk cId="917266795" sldId="261"/>
            <ac:spMk id="21" creationId="{9F2851FB-E841-4509-8A6D-A416376EA380}"/>
          </ac:spMkLst>
        </pc:spChg>
        <pc:spChg chg="add del">
          <ac:chgData name="Kellianne Rosemann" userId="" providerId="" clId="Web-{12874A75-F6D3-4C35-BEE4-6CD4373D22D0}" dt="2023-08-09T15:12:31.144" v="89"/>
          <ac:spMkLst>
            <pc:docMk/>
            <pc:sldMk cId="917266795" sldId="261"/>
            <ac:spMk id="23" creationId="{DF6FB2B2-CE21-407F-B22E-302DADC2C3D3}"/>
          </ac:spMkLst>
        </pc:spChg>
        <pc:picChg chg="add del">
          <ac:chgData name="Kellianne Rosemann" userId="" providerId="" clId="Web-{12874A75-F6D3-4C35-BEE4-6CD4373D22D0}" dt="2023-08-09T15:12:31.144" v="89"/>
          <ac:picMkLst>
            <pc:docMk/>
            <pc:sldMk cId="917266795" sldId="261"/>
            <ac:picMk id="7" creationId="{91B28F63-CF00-448F-B141-FE33C33B1891}"/>
          </ac:picMkLst>
        </pc:picChg>
        <pc:picChg chg="add del">
          <ac:chgData name="Kellianne Rosemann" userId="" providerId="" clId="Web-{12874A75-F6D3-4C35-BEE4-6CD4373D22D0}" dt="2023-08-09T15:12:31.144" v="89"/>
          <ac:picMkLst>
            <pc:docMk/>
            <pc:sldMk cId="917266795" sldId="261"/>
            <ac:picMk id="9" creationId="{2AE609E2-8522-44E4-9077-980E5BCF3E14}"/>
          </ac:picMkLst>
        </pc:picChg>
        <pc:picChg chg="add del">
          <ac:chgData name="Kellianne Rosemann" userId="" providerId="" clId="Web-{12874A75-F6D3-4C35-BEE4-6CD4373D22D0}" dt="2023-08-09T15:12:31.144" v="89"/>
          <ac:picMkLst>
            <pc:docMk/>
            <pc:sldMk cId="917266795" sldId="261"/>
            <ac:picMk id="13" creationId="{8949AD42-25FD-4C3D-9EEE-B7FEC5809988}"/>
          </ac:picMkLst>
        </pc:picChg>
        <pc:picChg chg="add del">
          <ac:chgData name="Kellianne Rosemann" userId="" providerId="" clId="Web-{12874A75-F6D3-4C35-BEE4-6CD4373D22D0}" dt="2023-08-09T15:12:31.144" v="89"/>
          <ac:picMkLst>
            <pc:docMk/>
            <pc:sldMk cId="917266795" sldId="261"/>
            <ac:picMk id="15" creationId="{6AC7D913-60B7-4603-881B-831DA5D3A940}"/>
          </ac:picMkLst>
        </pc:picChg>
      </pc:sldChg>
      <pc:sldChg chg="addSp delSp modSp mod modClrScheme delDesignElem chgLayout">
        <pc:chgData name="Kellianne Rosemann" userId="" providerId="" clId="Web-{12874A75-F6D3-4C35-BEE4-6CD4373D22D0}" dt="2023-08-09T15:12:31.144" v="89"/>
        <pc:sldMkLst>
          <pc:docMk/>
          <pc:sldMk cId="787306302" sldId="262"/>
        </pc:sldMkLst>
        <pc:spChg chg="mod ord">
          <ac:chgData name="Kellianne Rosemann" userId="" providerId="" clId="Web-{12874A75-F6D3-4C35-BEE4-6CD4373D22D0}" dt="2023-08-09T15:12:31.144" v="89"/>
          <ac:spMkLst>
            <pc:docMk/>
            <pc:sldMk cId="787306302" sldId="262"/>
            <ac:spMk id="2" creationId="{712561FD-CDD6-6D2F-B64A-1C13FA0ABC50}"/>
          </ac:spMkLst>
        </pc:spChg>
        <pc:spChg chg="add del">
          <ac:chgData name="Kellianne Rosemann" userId="" providerId="" clId="Web-{12874A75-F6D3-4C35-BEE4-6CD4373D22D0}" dt="2023-08-09T15:12:31.144" v="89"/>
          <ac:spMkLst>
            <pc:docMk/>
            <pc:sldMk cId="787306302" sldId="262"/>
            <ac:spMk id="11" creationId="{4FA533C5-33E3-4611-AF9F-72811D8B26A6}"/>
          </ac:spMkLst>
        </pc:spChg>
        <pc:spChg chg="add del">
          <ac:chgData name="Kellianne Rosemann" userId="" providerId="" clId="Web-{12874A75-F6D3-4C35-BEE4-6CD4373D22D0}" dt="2023-08-09T15:12:31.144" v="89"/>
          <ac:spMkLst>
            <pc:docMk/>
            <pc:sldMk cId="787306302" sldId="262"/>
            <ac:spMk id="17" creationId="{87F0FDC4-AD8C-47D9-9131-623C98ADB0AE}"/>
          </ac:spMkLst>
        </pc:spChg>
        <pc:spChg chg="add del">
          <ac:chgData name="Kellianne Rosemann" userId="" providerId="" clId="Web-{12874A75-F6D3-4C35-BEE4-6CD4373D22D0}" dt="2023-08-09T15:12:31.144" v="89"/>
          <ac:spMkLst>
            <pc:docMk/>
            <pc:sldMk cId="787306302" sldId="262"/>
            <ac:spMk id="19" creationId="{E6A222EB-A81E-4238-B08D-AAB1828C8E0B}"/>
          </ac:spMkLst>
        </pc:spChg>
        <pc:spChg chg="add del">
          <ac:chgData name="Kellianne Rosemann" userId="" providerId="" clId="Web-{12874A75-F6D3-4C35-BEE4-6CD4373D22D0}" dt="2023-08-09T15:12:31.144" v="89"/>
          <ac:spMkLst>
            <pc:docMk/>
            <pc:sldMk cId="787306302" sldId="262"/>
            <ac:spMk id="21" creationId="{E014676C-074B-475A-8346-9C901C86CB97}"/>
          </ac:spMkLst>
        </pc:spChg>
        <pc:picChg chg="add del">
          <ac:chgData name="Kellianne Rosemann" userId="" providerId="" clId="Web-{12874A75-F6D3-4C35-BEE4-6CD4373D22D0}" dt="2023-08-09T15:12:31.144" v="89"/>
          <ac:picMkLst>
            <pc:docMk/>
            <pc:sldMk cId="787306302" sldId="262"/>
            <ac:picMk id="7" creationId="{91B28F63-CF00-448F-B141-FE33C33B1891}"/>
          </ac:picMkLst>
        </pc:picChg>
        <pc:picChg chg="add del">
          <ac:chgData name="Kellianne Rosemann" userId="" providerId="" clId="Web-{12874A75-F6D3-4C35-BEE4-6CD4373D22D0}" dt="2023-08-09T15:12:31.144" v="89"/>
          <ac:picMkLst>
            <pc:docMk/>
            <pc:sldMk cId="787306302" sldId="262"/>
            <ac:picMk id="9" creationId="{2AE609E2-8522-44E4-9077-980E5BCF3E14}"/>
          </ac:picMkLst>
        </pc:picChg>
        <pc:picChg chg="add del">
          <ac:chgData name="Kellianne Rosemann" userId="" providerId="" clId="Web-{12874A75-F6D3-4C35-BEE4-6CD4373D22D0}" dt="2023-08-09T15:12:31.144" v="89"/>
          <ac:picMkLst>
            <pc:docMk/>
            <pc:sldMk cId="787306302" sldId="262"/>
            <ac:picMk id="13" creationId="{8949AD42-25FD-4C3D-9EEE-B7FEC5809988}"/>
          </ac:picMkLst>
        </pc:picChg>
        <pc:picChg chg="add del">
          <ac:chgData name="Kellianne Rosemann" userId="" providerId="" clId="Web-{12874A75-F6D3-4C35-BEE4-6CD4373D22D0}" dt="2023-08-09T15:12:31.144" v="89"/>
          <ac:picMkLst>
            <pc:docMk/>
            <pc:sldMk cId="787306302" sldId="262"/>
            <ac:picMk id="15" creationId="{6AC7D913-60B7-4603-881B-831DA5D3A940}"/>
          </ac:picMkLst>
        </pc:picChg>
        <pc:cxnChg chg="add del">
          <ac:chgData name="Kellianne Rosemann" userId="" providerId="" clId="Web-{12874A75-F6D3-4C35-BEE4-6CD4373D22D0}" dt="2023-08-09T15:12:31.144" v="89"/>
          <ac:cxnSpMkLst>
            <pc:docMk/>
            <pc:sldMk cId="787306302" sldId="262"/>
            <ac:cxnSpMk id="23" creationId="{179C4C8E-197B-4679-AE96-B5147F971C90}"/>
          </ac:cxnSpMkLst>
        </pc:cxnChg>
      </pc:sldChg>
      <pc:sldChg chg="addSp delSp modSp mod modClrScheme delDesignElem chgLayout">
        <pc:chgData name="Kellianne Rosemann" userId="" providerId="" clId="Web-{12874A75-F6D3-4C35-BEE4-6CD4373D22D0}" dt="2023-08-09T15:12:31.144" v="89"/>
        <pc:sldMkLst>
          <pc:docMk/>
          <pc:sldMk cId="4196805295" sldId="263"/>
        </pc:sldMkLst>
        <pc:spChg chg="mod ord">
          <ac:chgData name="Kellianne Rosemann" userId="" providerId="" clId="Web-{12874A75-F6D3-4C35-BEE4-6CD4373D22D0}" dt="2023-08-09T15:12:31.144" v="89"/>
          <ac:spMkLst>
            <pc:docMk/>
            <pc:sldMk cId="4196805295" sldId="263"/>
            <ac:spMk id="2" creationId="{A51092BF-04C8-6DB0-333F-FFEAECCF4F36}"/>
          </ac:spMkLst>
        </pc:spChg>
        <pc:spChg chg="mod ord">
          <ac:chgData name="Kellianne Rosemann" userId="" providerId="" clId="Web-{12874A75-F6D3-4C35-BEE4-6CD4373D22D0}" dt="2023-08-09T15:12:31.144" v="89"/>
          <ac:spMkLst>
            <pc:docMk/>
            <pc:sldMk cId="4196805295" sldId="263"/>
            <ac:spMk id="3" creationId="{982B3420-C91D-9FDE-0701-2C1036457349}"/>
          </ac:spMkLst>
        </pc:spChg>
        <pc:spChg chg="add del">
          <ac:chgData name="Kellianne Rosemann" userId="" providerId="" clId="Web-{12874A75-F6D3-4C35-BEE4-6CD4373D22D0}" dt="2023-08-09T15:12:31.144" v="89"/>
          <ac:spMkLst>
            <pc:docMk/>
            <pc:sldMk cId="4196805295" sldId="263"/>
            <ac:spMk id="30" creationId="{4FA533C5-33E3-4611-AF9F-72811D8B26A6}"/>
          </ac:spMkLst>
        </pc:spChg>
        <pc:spChg chg="add del">
          <ac:chgData name="Kellianne Rosemann" userId="" providerId="" clId="Web-{12874A75-F6D3-4C35-BEE4-6CD4373D22D0}" dt="2023-08-09T15:12:31.144" v="89"/>
          <ac:spMkLst>
            <pc:docMk/>
            <pc:sldMk cId="4196805295" sldId="263"/>
            <ac:spMk id="33" creationId="{87F0FDC4-AD8C-47D9-9131-623C98ADB0AE}"/>
          </ac:spMkLst>
        </pc:spChg>
        <pc:spChg chg="add del">
          <ac:chgData name="Kellianne Rosemann" userId="" providerId="" clId="Web-{12874A75-F6D3-4C35-BEE4-6CD4373D22D0}" dt="2023-08-09T15:12:31.144" v="89"/>
          <ac:spMkLst>
            <pc:docMk/>
            <pc:sldMk cId="4196805295" sldId="263"/>
            <ac:spMk id="34" creationId="{20331F6A-DA09-422D-8CED-00C0B458583E}"/>
          </ac:spMkLst>
        </pc:spChg>
        <pc:spChg chg="add del">
          <ac:chgData name="Kellianne Rosemann" userId="" providerId="" clId="Web-{12874A75-F6D3-4C35-BEE4-6CD4373D22D0}" dt="2023-08-09T15:12:31.144" v="89"/>
          <ac:spMkLst>
            <pc:docMk/>
            <pc:sldMk cId="4196805295" sldId="263"/>
            <ac:spMk id="35" creationId="{107C2F65-00C4-451C-8BFA-E765DEC17168}"/>
          </ac:spMkLst>
        </pc:spChg>
        <pc:spChg chg="add del">
          <ac:chgData name="Kellianne Rosemann" userId="" providerId="" clId="Web-{12874A75-F6D3-4C35-BEE4-6CD4373D22D0}" dt="2023-08-09T15:12:31.144" v="89"/>
          <ac:spMkLst>
            <pc:docMk/>
            <pc:sldMk cId="4196805295" sldId="263"/>
            <ac:spMk id="36" creationId="{50DDF752-B2A6-49DC-B474-8E1F71AFF1DF}"/>
          </ac:spMkLst>
        </pc:spChg>
        <pc:picChg chg="add del">
          <ac:chgData name="Kellianne Rosemann" userId="" providerId="" clId="Web-{12874A75-F6D3-4C35-BEE4-6CD4373D22D0}" dt="2023-08-09T15:12:31.144" v="89"/>
          <ac:picMkLst>
            <pc:docMk/>
            <pc:sldMk cId="4196805295" sldId="263"/>
            <ac:picMk id="28" creationId="{91B28F63-CF00-448F-B141-FE33C33B1891}"/>
          </ac:picMkLst>
        </pc:picChg>
        <pc:picChg chg="add del">
          <ac:chgData name="Kellianne Rosemann" userId="" providerId="" clId="Web-{12874A75-F6D3-4C35-BEE4-6CD4373D22D0}" dt="2023-08-09T15:12:31.144" v="89"/>
          <ac:picMkLst>
            <pc:docMk/>
            <pc:sldMk cId="4196805295" sldId="263"/>
            <ac:picMk id="29" creationId="{2AE609E2-8522-44E4-9077-980E5BCF3E14}"/>
          </ac:picMkLst>
        </pc:picChg>
        <pc:picChg chg="add del">
          <ac:chgData name="Kellianne Rosemann" userId="" providerId="" clId="Web-{12874A75-F6D3-4C35-BEE4-6CD4373D22D0}" dt="2023-08-09T15:12:31.144" v="89"/>
          <ac:picMkLst>
            <pc:docMk/>
            <pc:sldMk cId="4196805295" sldId="263"/>
            <ac:picMk id="31" creationId="{8949AD42-25FD-4C3D-9EEE-B7FEC5809988}"/>
          </ac:picMkLst>
        </pc:picChg>
        <pc:picChg chg="add del">
          <ac:chgData name="Kellianne Rosemann" userId="" providerId="" clId="Web-{12874A75-F6D3-4C35-BEE4-6CD4373D22D0}" dt="2023-08-09T15:12:31.144" v="89"/>
          <ac:picMkLst>
            <pc:docMk/>
            <pc:sldMk cId="4196805295" sldId="263"/>
            <ac:picMk id="32" creationId="{6AC7D913-60B7-4603-881B-831DA5D3A940}"/>
          </ac:picMkLst>
        </pc:picChg>
      </pc:sldChg>
      <pc:sldChg chg="modSp mod modClrScheme chgLayout">
        <pc:chgData name="Kellianne Rosemann" userId="" providerId="" clId="Web-{12874A75-F6D3-4C35-BEE4-6CD4373D22D0}" dt="2023-08-09T15:12:31.144" v="89"/>
        <pc:sldMkLst>
          <pc:docMk/>
          <pc:sldMk cId="3589428280" sldId="264"/>
        </pc:sldMkLst>
        <pc:spChg chg="mod ord">
          <ac:chgData name="Kellianne Rosemann" userId="" providerId="" clId="Web-{12874A75-F6D3-4C35-BEE4-6CD4373D22D0}" dt="2023-08-09T15:12:31.144" v="89"/>
          <ac:spMkLst>
            <pc:docMk/>
            <pc:sldMk cId="3589428280" sldId="264"/>
            <ac:spMk id="11" creationId="{81ADCF76-28C8-597C-04CD-0CBF2DE48A51}"/>
          </ac:spMkLst>
        </pc:spChg>
      </pc:sldChg>
      <pc:sldChg chg="modSp mod modClrScheme chgLayout">
        <pc:chgData name="Kellianne Rosemann" userId="" providerId="" clId="Web-{12874A75-F6D3-4C35-BEE4-6CD4373D22D0}" dt="2023-08-09T15:12:31.144" v="89"/>
        <pc:sldMkLst>
          <pc:docMk/>
          <pc:sldMk cId="212002613" sldId="265"/>
        </pc:sldMkLst>
        <pc:spChg chg="mod ord">
          <ac:chgData name="Kellianne Rosemann" userId="" providerId="" clId="Web-{12874A75-F6D3-4C35-BEE4-6CD4373D22D0}" dt="2023-08-09T15:12:31.144" v="89"/>
          <ac:spMkLst>
            <pc:docMk/>
            <pc:sldMk cId="212002613" sldId="265"/>
            <ac:spMk id="2" creationId="{E46CF568-DCB3-FABA-AD93-A1FEFF0FD418}"/>
          </ac:spMkLst>
        </pc:spChg>
        <pc:spChg chg="mod ord">
          <ac:chgData name="Kellianne Rosemann" userId="" providerId="" clId="Web-{12874A75-F6D3-4C35-BEE4-6CD4373D22D0}" dt="2023-08-09T15:12:31.144" v="89"/>
          <ac:spMkLst>
            <pc:docMk/>
            <pc:sldMk cId="212002613" sldId="265"/>
            <ac:spMk id="3" creationId="{811999AC-5DB4-3986-E632-58B833F00EAB}"/>
          </ac:spMkLst>
        </pc:spChg>
      </pc:sldChg>
      <pc:sldChg chg="modSp mod modClrScheme chgLayout">
        <pc:chgData name="Kellianne Rosemann" userId="" providerId="" clId="Web-{12874A75-F6D3-4C35-BEE4-6CD4373D22D0}" dt="2023-08-09T15:12:31.144" v="89"/>
        <pc:sldMkLst>
          <pc:docMk/>
          <pc:sldMk cId="2584037809" sldId="266"/>
        </pc:sldMkLst>
        <pc:spChg chg="mod ord">
          <ac:chgData name="Kellianne Rosemann" userId="" providerId="" clId="Web-{12874A75-F6D3-4C35-BEE4-6CD4373D22D0}" dt="2023-08-09T15:12:31.144" v="89"/>
          <ac:spMkLst>
            <pc:docMk/>
            <pc:sldMk cId="2584037809" sldId="266"/>
            <ac:spMk id="2" creationId="{E6F23C10-D7E0-7E86-8364-406A2A3CCF88}"/>
          </ac:spMkLst>
        </pc:spChg>
      </pc:sldChg>
      <pc:sldChg chg="modSp mod modClrScheme chgLayout">
        <pc:chgData name="Kellianne Rosemann" userId="" providerId="" clId="Web-{12874A75-F6D3-4C35-BEE4-6CD4373D22D0}" dt="2023-08-09T15:12:31.144" v="89"/>
        <pc:sldMkLst>
          <pc:docMk/>
          <pc:sldMk cId="3822613374" sldId="267"/>
        </pc:sldMkLst>
        <pc:spChg chg="mod ord">
          <ac:chgData name="Kellianne Rosemann" userId="" providerId="" clId="Web-{12874A75-F6D3-4C35-BEE4-6CD4373D22D0}" dt="2023-08-09T15:12:31.144" v="89"/>
          <ac:spMkLst>
            <pc:docMk/>
            <pc:sldMk cId="3822613374" sldId="267"/>
            <ac:spMk id="2" creationId="{1A042A1F-16CE-F353-6EDB-E5965C6ACBFF}"/>
          </ac:spMkLst>
        </pc:spChg>
        <pc:spChg chg="mod ord">
          <ac:chgData name="Kellianne Rosemann" userId="" providerId="" clId="Web-{12874A75-F6D3-4C35-BEE4-6CD4373D22D0}" dt="2023-08-09T15:12:31.144" v="89"/>
          <ac:spMkLst>
            <pc:docMk/>
            <pc:sldMk cId="3822613374" sldId="267"/>
            <ac:spMk id="3" creationId="{8BBD5858-92B5-7A93-33BF-C9437E5E16CD}"/>
          </ac:spMkLst>
        </pc:spChg>
      </pc:sldChg>
      <pc:sldChg chg="addSp delSp modSp mod modClrScheme delDesignElem chgLayout">
        <pc:chgData name="Kellianne Rosemann" userId="" providerId="" clId="Web-{12874A75-F6D3-4C35-BEE4-6CD4373D22D0}" dt="2023-08-09T15:12:31.144" v="89"/>
        <pc:sldMkLst>
          <pc:docMk/>
          <pc:sldMk cId="833038285" sldId="268"/>
        </pc:sldMkLst>
        <pc:spChg chg="mod ord">
          <ac:chgData name="Kellianne Rosemann" userId="" providerId="" clId="Web-{12874A75-F6D3-4C35-BEE4-6CD4373D22D0}" dt="2023-08-09T15:12:31.144" v="89"/>
          <ac:spMkLst>
            <pc:docMk/>
            <pc:sldMk cId="833038285" sldId="268"/>
            <ac:spMk id="2" creationId="{53BB44C5-5270-3D67-B788-3C6DB9C34FFA}"/>
          </ac:spMkLst>
        </pc:spChg>
        <pc:spChg chg="add del">
          <ac:chgData name="Kellianne Rosemann" userId="" providerId="" clId="Web-{12874A75-F6D3-4C35-BEE4-6CD4373D22D0}" dt="2023-08-09T15:12:31.144" v="89"/>
          <ac:spMkLst>
            <pc:docMk/>
            <pc:sldMk cId="833038285" sldId="268"/>
            <ac:spMk id="12" creationId="{989BE678-777B-482A-A616-FEDC47B162E5}"/>
          </ac:spMkLst>
        </pc:spChg>
        <pc:spChg chg="add del">
          <ac:chgData name="Kellianne Rosemann" userId="" providerId="" clId="Web-{12874A75-F6D3-4C35-BEE4-6CD4373D22D0}" dt="2023-08-09T15:12:31.144" v="89"/>
          <ac:spMkLst>
            <pc:docMk/>
            <pc:sldMk cId="833038285" sldId="268"/>
            <ac:spMk id="18" creationId="{D28BE0C3-2102-4820-B88B-A448B1840D14}"/>
          </ac:spMkLst>
        </pc:spChg>
        <pc:spChg chg="add del">
          <ac:chgData name="Kellianne Rosemann" userId="" providerId="" clId="Web-{12874A75-F6D3-4C35-BEE4-6CD4373D22D0}" dt="2023-08-09T15:12:31.144" v="89"/>
          <ac:spMkLst>
            <pc:docMk/>
            <pc:sldMk cId="833038285" sldId="268"/>
            <ac:spMk id="20" creationId="{C885E190-58DD-42DD-A4A8-401E15C92A52}"/>
          </ac:spMkLst>
        </pc:spChg>
        <pc:picChg chg="add del">
          <ac:chgData name="Kellianne Rosemann" userId="" providerId="" clId="Web-{12874A75-F6D3-4C35-BEE4-6CD4373D22D0}" dt="2023-08-09T15:12:31.144" v="89"/>
          <ac:picMkLst>
            <pc:docMk/>
            <pc:sldMk cId="833038285" sldId="268"/>
            <ac:picMk id="8" creationId="{DF19BAF3-7E20-4B9D-B544-BABAEEA1FA75}"/>
          </ac:picMkLst>
        </pc:picChg>
        <pc:picChg chg="add del">
          <ac:chgData name="Kellianne Rosemann" userId="" providerId="" clId="Web-{12874A75-F6D3-4C35-BEE4-6CD4373D22D0}" dt="2023-08-09T15:12:31.144" v="89"/>
          <ac:picMkLst>
            <pc:docMk/>
            <pc:sldMk cId="833038285" sldId="268"/>
            <ac:picMk id="10" creationId="{950648F4-ABCD-4DF0-8641-76CFB2354721}"/>
          </ac:picMkLst>
        </pc:picChg>
        <pc:picChg chg="add del">
          <ac:chgData name="Kellianne Rosemann" userId="" providerId="" clId="Web-{12874A75-F6D3-4C35-BEE4-6CD4373D22D0}" dt="2023-08-09T15:12:31.144" v="89"/>
          <ac:picMkLst>
            <pc:docMk/>
            <pc:sldMk cId="833038285" sldId="268"/>
            <ac:picMk id="14" creationId="{CF1EB4BD-9C7E-4AA3-9681-C7EB0DA6250B}"/>
          </ac:picMkLst>
        </pc:picChg>
        <pc:picChg chg="add del">
          <ac:chgData name="Kellianne Rosemann" userId="" providerId="" clId="Web-{12874A75-F6D3-4C35-BEE4-6CD4373D22D0}" dt="2023-08-09T15:12:31.144" v="89"/>
          <ac:picMkLst>
            <pc:docMk/>
            <pc:sldMk cId="833038285" sldId="268"/>
            <ac:picMk id="16" creationId="{94AAE3AA-3759-4D28-B0EF-575F25A5146C}"/>
          </ac:picMkLst>
        </pc:picChg>
      </pc:sldChg>
      <pc:sldChg chg="addSp delSp modSp mod modClrScheme delDesignElem chgLayout">
        <pc:chgData name="Kellianne Rosemann" userId="" providerId="" clId="Web-{12874A75-F6D3-4C35-BEE4-6CD4373D22D0}" dt="2023-08-09T15:12:31.144" v="89"/>
        <pc:sldMkLst>
          <pc:docMk/>
          <pc:sldMk cId="807087293" sldId="269"/>
        </pc:sldMkLst>
        <pc:spChg chg="mod ord">
          <ac:chgData name="Kellianne Rosemann" userId="" providerId="" clId="Web-{12874A75-F6D3-4C35-BEE4-6CD4373D22D0}" dt="2023-08-09T15:12:31.144" v="89"/>
          <ac:spMkLst>
            <pc:docMk/>
            <pc:sldMk cId="807087293" sldId="269"/>
            <ac:spMk id="2" creationId="{77189901-3674-3993-55CB-3C46A4276C10}"/>
          </ac:spMkLst>
        </pc:spChg>
        <pc:spChg chg="add del">
          <ac:chgData name="Kellianne Rosemann" userId="" providerId="" clId="Web-{12874A75-F6D3-4C35-BEE4-6CD4373D22D0}" dt="2023-08-09T15:12:31.144" v="89"/>
          <ac:spMkLst>
            <pc:docMk/>
            <pc:sldMk cId="807087293" sldId="269"/>
            <ac:spMk id="7" creationId="{C28D0172-F2E0-4763-9C35-F022664959D8}"/>
          </ac:spMkLst>
        </pc:spChg>
        <pc:spChg chg="add del">
          <ac:chgData name="Kellianne Rosemann" userId="" providerId="" clId="Web-{12874A75-F6D3-4C35-BEE4-6CD4373D22D0}" dt="2023-08-09T15:12:31.144" v="89"/>
          <ac:spMkLst>
            <pc:docMk/>
            <pc:sldMk cId="807087293" sldId="269"/>
            <ac:spMk id="9" creationId="{9F2851FB-E841-4509-8A6D-A416376EA380}"/>
          </ac:spMkLst>
        </pc:spChg>
        <pc:spChg chg="add del">
          <ac:chgData name="Kellianne Rosemann" userId="" providerId="" clId="Web-{12874A75-F6D3-4C35-BEE4-6CD4373D22D0}" dt="2023-08-09T15:12:31.144" v="89"/>
          <ac:spMkLst>
            <pc:docMk/>
            <pc:sldMk cId="807087293" sldId="269"/>
            <ac:spMk id="11" creationId="{DF6FB2B2-CE21-407F-B22E-302DADC2C3D3}"/>
          </ac:spMkLst>
        </pc:spChg>
      </pc:sldChg>
      <pc:sldChg chg="addSp delSp modSp mod modClrScheme delDesignElem chgLayout">
        <pc:chgData name="Kellianne Rosemann" userId="" providerId="" clId="Web-{12874A75-F6D3-4C35-BEE4-6CD4373D22D0}" dt="2023-08-09T15:12:31.144" v="89"/>
        <pc:sldMkLst>
          <pc:docMk/>
          <pc:sldMk cId="3749290786" sldId="270"/>
        </pc:sldMkLst>
        <pc:spChg chg="mod ord">
          <ac:chgData name="Kellianne Rosemann" userId="" providerId="" clId="Web-{12874A75-F6D3-4C35-BEE4-6CD4373D22D0}" dt="2023-08-09T15:12:31.144" v="89"/>
          <ac:spMkLst>
            <pc:docMk/>
            <pc:sldMk cId="3749290786" sldId="270"/>
            <ac:spMk id="2" creationId="{A7D31B7D-A1DD-6879-5176-2036CB35FA2F}"/>
          </ac:spMkLst>
        </pc:spChg>
        <pc:spChg chg="add del">
          <ac:chgData name="Kellianne Rosemann" userId="" providerId="" clId="Web-{12874A75-F6D3-4C35-BEE4-6CD4373D22D0}" dt="2023-08-09T15:12:31.144" v="89"/>
          <ac:spMkLst>
            <pc:docMk/>
            <pc:sldMk cId="3749290786" sldId="270"/>
            <ac:spMk id="11" creationId="{4FA533C5-33E3-4611-AF9F-72811D8B26A6}"/>
          </ac:spMkLst>
        </pc:spChg>
        <pc:spChg chg="add del">
          <ac:chgData name="Kellianne Rosemann" userId="" providerId="" clId="Web-{12874A75-F6D3-4C35-BEE4-6CD4373D22D0}" dt="2023-08-09T15:12:31.144" v="89"/>
          <ac:spMkLst>
            <pc:docMk/>
            <pc:sldMk cId="3749290786" sldId="270"/>
            <ac:spMk id="17" creationId="{87F0FDC4-AD8C-47D9-9131-623C98ADB0AE}"/>
          </ac:spMkLst>
        </pc:spChg>
        <pc:spChg chg="add del">
          <ac:chgData name="Kellianne Rosemann" userId="" providerId="" clId="Web-{12874A75-F6D3-4C35-BEE4-6CD4373D22D0}" dt="2023-08-09T15:12:31.144" v="89"/>
          <ac:spMkLst>
            <pc:docMk/>
            <pc:sldMk cId="3749290786" sldId="270"/>
            <ac:spMk id="19" creationId="{E6A222EB-A81E-4238-B08D-AAB1828C8E0B}"/>
          </ac:spMkLst>
        </pc:spChg>
        <pc:spChg chg="add del">
          <ac:chgData name="Kellianne Rosemann" userId="" providerId="" clId="Web-{12874A75-F6D3-4C35-BEE4-6CD4373D22D0}" dt="2023-08-09T15:12:31.144" v="89"/>
          <ac:spMkLst>
            <pc:docMk/>
            <pc:sldMk cId="3749290786" sldId="270"/>
            <ac:spMk id="21" creationId="{E014676C-074B-475A-8346-9C901C86CB97}"/>
          </ac:spMkLst>
        </pc:spChg>
        <pc:picChg chg="add del">
          <ac:chgData name="Kellianne Rosemann" userId="" providerId="" clId="Web-{12874A75-F6D3-4C35-BEE4-6CD4373D22D0}" dt="2023-08-09T15:12:31.144" v="89"/>
          <ac:picMkLst>
            <pc:docMk/>
            <pc:sldMk cId="3749290786" sldId="270"/>
            <ac:picMk id="7" creationId="{91B28F63-CF00-448F-B141-FE33C33B1891}"/>
          </ac:picMkLst>
        </pc:picChg>
        <pc:picChg chg="add del">
          <ac:chgData name="Kellianne Rosemann" userId="" providerId="" clId="Web-{12874A75-F6D3-4C35-BEE4-6CD4373D22D0}" dt="2023-08-09T15:12:31.144" v="89"/>
          <ac:picMkLst>
            <pc:docMk/>
            <pc:sldMk cId="3749290786" sldId="270"/>
            <ac:picMk id="9" creationId="{2AE609E2-8522-44E4-9077-980E5BCF3E14}"/>
          </ac:picMkLst>
        </pc:picChg>
        <pc:picChg chg="add del">
          <ac:chgData name="Kellianne Rosemann" userId="" providerId="" clId="Web-{12874A75-F6D3-4C35-BEE4-6CD4373D22D0}" dt="2023-08-09T15:12:31.144" v="89"/>
          <ac:picMkLst>
            <pc:docMk/>
            <pc:sldMk cId="3749290786" sldId="270"/>
            <ac:picMk id="13" creationId="{8949AD42-25FD-4C3D-9EEE-B7FEC5809988}"/>
          </ac:picMkLst>
        </pc:picChg>
        <pc:picChg chg="add del">
          <ac:chgData name="Kellianne Rosemann" userId="" providerId="" clId="Web-{12874A75-F6D3-4C35-BEE4-6CD4373D22D0}" dt="2023-08-09T15:12:31.144" v="89"/>
          <ac:picMkLst>
            <pc:docMk/>
            <pc:sldMk cId="3749290786" sldId="270"/>
            <ac:picMk id="15" creationId="{6AC7D913-60B7-4603-881B-831DA5D3A940}"/>
          </ac:picMkLst>
        </pc:picChg>
        <pc:cxnChg chg="add del">
          <ac:chgData name="Kellianne Rosemann" userId="" providerId="" clId="Web-{12874A75-F6D3-4C35-BEE4-6CD4373D22D0}" dt="2023-08-09T15:12:31.144" v="89"/>
          <ac:cxnSpMkLst>
            <pc:docMk/>
            <pc:sldMk cId="3749290786" sldId="270"/>
            <ac:cxnSpMk id="23" creationId="{179C4C8E-197B-4679-AE96-B5147F971C90}"/>
          </ac:cxnSpMkLst>
        </pc:cxnChg>
      </pc:sldChg>
      <pc:sldChg chg="modSp mod modClrScheme chgLayout">
        <pc:chgData name="Kellianne Rosemann" userId="" providerId="" clId="Web-{12874A75-F6D3-4C35-BEE4-6CD4373D22D0}" dt="2023-08-09T15:12:31.144" v="89"/>
        <pc:sldMkLst>
          <pc:docMk/>
          <pc:sldMk cId="1037526055" sldId="271"/>
        </pc:sldMkLst>
        <pc:spChg chg="mod ord">
          <ac:chgData name="Kellianne Rosemann" userId="" providerId="" clId="Web-{12874A75-F6D3-4C35-BEE4-6CD4373D22D0}" dt="2023-08-09T15:12:31.144" v="89"/>
          <ac:spMkLst>
            <pc:docMk/>
            <pc:sldMk cId="1037526055" sldId="271"/>
            <ac:spMk id="2" creationId="{1EA7F49B-1075-3ADE-24E5-425C2396A78E}"/>
          </ac:spMkLst>
        </pc:spChg>
        <pc:spChg chg="mod ord">
          <ac:chgData name="Kellianne Rosemann" userId="" providerId="" clId="Web-{12874A75-F6D3-4C35-BEE4-6CD4373D22D0}" dt="2023-08-09T15:12:31.144" v="89"/>
          <ac:spMkLst>
            <pc:docMk/>
            <pc:sldMk cId="1037526055" sldId="271"/>
            <ac:spMk id="3" creationId="{5B3A54EF-1A50-9FEC-36D2-43FBF36CEFC9}"/>
          </ac:spMkLst>
        </pc:spChg>
      </pc:sldChg>
      <pc:sldChg chg="modSp mod modClrScheme chgLayout">
        <pc:chgData name="Kellianne Rosemann" userId="" providerId="" clId="Web-{12874A75-F6D3-4C35-BEE4-6CD4373D22D0}" dt="2023-08-09T15:12:31.144" v="89"/>
        <pc:sldMkLst>
          <pc:docMk/>
          <pc:sldMk cId="54803836" sldId="272"/>
        </pc:sldMkLst>
        <pc:spChg chg="mod ord">
          <ac:chgData name="Kellianne Rosemann" userId="" providerId="" clId="Web-{12874A75-F6D3-4C35-BEE4-6CD4373D22D0}" dt="2023-08-09T15:12:31.144" v="89"/>
          <ac:spMkLst>
            <pc:docMk/>
            <pc:sldMk cId="54803836" sldId="272"/>
            <ac:spMk id="2" creationId="{54E2C512-A459-D3D6-F4A3-822448CE5912}"/>
          </ac:spMkLst>
        </pc:spChg>
        <pc:spChg chg="mod ord">
          <ac:chgData name="Kellianne Rosemann" userId="" providerId="" clId="Web-{12874A75-F6D3-4C35-BEE4-6CD4373D22D0}" dt="2023-08-09T15:12:31.144" v="89"/>
          <ac:spMkLst>
            <pc:docMk/>
            <pc:sldMk cId="54803836" sldId="272"/>
            <ac:spMk id="3" creationId="{54651011-FFC2-966D-889B-477D6317B6BA}"/>
          </ac:spMkLst>
        </pc:spChg>
      </pc:sldChg>
      <pc:sldChg chg="addSp delSp modSp mod modClrScheme delDesignElem chgLayout">
        <pc:chgData name="Kellianne Rosemann" userId="" providerId="" clId="Web-{12874A75-F6D3-4C35-BEE4-6CD4373D22D0}" dt="2023-08-09T15:12:31.144" v="89"/>
        <pc:sldMkLst>
          <pc:docMk/>
          <pc:sldMk cId="509991064" sldId="273"/>
        </pc:sldMkLst>
        <pc:spChg chg="add del">
          <ac:chgData name="Kellianne Rosemann" userId="" providerId="" clId="Web-{12874A75-F6D3-4C35-BEE4-6CD4373D22D0}" dt="2023-08-09T15:12:31.144" v="89"/>
          <ac:spMkLst>
            <pc:docMk/>
            <pc:sldMk cId="509991064" sldId="273"/>
            <ac:spMk id="14" creationId="{DA1DAC79-DDBA-4382-9D43-6E5F685BE5FB}"/>
          </ac:spMkLst>
        </pc:spChg>
        <pc:spChg chg="add del">
          <ac:chgData name="Kellianne Rosemann" userId="" providerId="" clId="Web-{12874A75-F6D3-4C35-BEE4-6CD4373D22D0}" dt="2023-08-09T15:12:31.144" v="89"/>
          <ac:spMkLst>
            <pc:docMk/>
            <pc:sldMk cId="509991064" sldId="273"/>
            <ac:spMk id="20" creationId="{6AACA73D-178F-4CFC-99E3-9F4FCBBDBA83}"/>
          </ac:spMkLst>
        </pc:spChg>
        <pc:picChg chg="mod ord">
          <ac:chgData name="Kellianne Rosemann" userId="" providerId="" clId="Web-{12874A75-F6D3-4C35-BEE4-6CD4373D22D0}" dt="2023-08-09T15:12:31.144" v="89"/>
          <ac:picMkLst>
            <pc:docMk/>
            <pc:sldMk cId="509991064" sldId="273"/>
            <ac:picMk id="5" creationId="{1A94A5DA-A604-99F6-9F42-80575DD4EAC4}"/>
          </ac:picMkLst>
        </pc:picChg>
        <pc:picChg chg="add del">
          <ac:chgData name="Kellianne Rosemann" userId="" providerId="" clId="Web-{12874A75-F6D3-4C35-BEE4-6CD4373D22D0}" dt="2023-08-09T15:12:31.144" v="89"/>
          <ac:picMkLst>
            <pc:docMk/>
            <pc:sldMk cId="509991064" sldId="273"/>
            <ac:picMk id="10" creationId="{5B89E5C5-A037-45B3-9D37-3658914D4799}"/>
          </ac:picMkLst>
        </pc:picChg>
        <pc:picChg chg="add del">
          <ac:chgData name="Kellianne Rosemann" userId="" providerId="" clId="Web-{12874A75-F6D3-4C35-BEE4-6CD4373D22D0}" dt="2023-08-09T15:12:31.144" v="89"/>
          <ac:picMkLst>
            <pc:docMk/>
            <pc:sldMk cId="509991064" sldId="273"/>
            <ac:picMk id="12" creationId="{5ACB93B0-521E-443D-9750-AFCFDDB3E801}"/>
          </ac:picMkLst>
        </pc:picChg>
        <pc:picChg chg="add del">
          <ac:chgData name="Kellianne Rosemann" userId="" providerId="" clId="Web-{12874A75-F6D3-4C35-BEE4-6CD4373D22D0}" dt="2023-08-09T15:12:31.144" v="89"/>
          <ac:picMkLst>
            <pc:docMk/>
            <pc:sldMk cId="509991064" sldId="273"/>
            <ac:picMk id="16" creationId="{E0880F10-995F-4F01-A83B-7ECDB7BE7905}"/>
          </ac:picMkLst>
        </pc:picChg>
        <pc:picChg chg="add del">
          <ac:chgData name="Kellianne Rosemann" userId="" providerId="" clId="Web-{12874A75-F6D3-4C35-BEE4-6CD4373D22D0}" dt="2023-08-09T15:12:31.144" v="89"/>
          <ac:picMkLst>
            <pc:docMk/>
            <pc:sldMk cId="509991064" sldId="273"/>
            <ac:picMk id="18" creationId="{A2D49266-1F08-40F2-B0E1-1D919DCB5780}"/>
          </ac:picMkLst>
        </pc:picChg>
      </pc:sldChg>
      <pc:sldChg chg="mod modClrScheme chgLayout">
        <pc:chgData name="Kellianne Rosemann" userId="" providerId="" clId="Web-{12874A75-F6D3-4C35-BEE4-6CD4373D22D0}" dt="2023-08-09T15:12:31.144" v="89"/>
        <pc:sldMkLst>
          <pc:docMk/>
          <pc:sldMk cId="3927355394" sldId="274"/>
        </pc:sldMkLst>
      </pc:sldChg>
      <pc:sldChg chg="modSp mod modClrScheme chgLayout">
        <pc:chgData name="Kellianne Rosemann" userId="" providerId="" clId="Web-{12874A75-F6D3-4C35-BEE4-6CD4373D22D0}" dt="2023-08-09T15:12:31.144" v="89"/>
        <pc:sldMkLst>
          <pc:docMk/>
          <pc:sldMk cId="1464536129" sldId="275"/>
        </pc:sldMkLst>
        <pc:spChg chg="mod ord">
          <ac:chgData name="Kellianne Rosemann" userId="" providerId="" clId="Web-{12874A75-F6D3-4C35-BEE4-6CD4373D22D0}" dt="2023-08-09T15:12:31.144" v="89"/>
          <ac:spMkLst>
            <pc:docMk/>
            <pc:sldMk cId="1464536129" sldId="275"/>
            <ac:spMk id="2" creationId="{CB4C54D3-C7E3-6E1B-A18C-866EDCCCB7A1}"/>
          </ac:spMkLst>
        </pc:spChg>
        <pc:spChg chg="mod ord">
          <ac:chgData name="Kellianne Rosemann" userId="" providerId="" clId="Web-{12874A75-F6D3-4C35-BEE4-6CD4373D22D0}" dt="2023-08-09T15:12:31.144" v="89"/>
          <ac:spMkLst>
            <pc:docMk/>
            <pc:sldMk cId="1464536129" sldId="275"/>
            <ac:spMk id="3" creationId="{C9F62789-ABB7-95BE-BE44-5A7324457AF3}"/>
          </ac:spMkLst>
        </pc:spChg>
      </pc:sldChg>
      <pc:sldChg chg="modSp mod modClrScheme chgLayout">
        <pc:chgData name="Kellianne Rosemann" userId="" providerId="" clId="Web-{12874A75-F6D3-4C35-BEE4-6CD4373D22D0}" dt="2023-08-09T15:12:31.144" v="89"/>
        <pc:sldMkLst>
          <pc:docMk/>
          <pc:sldMk cId="474051207" sldId="276"/>
        </pc:sldMkLst>
        <pc:spChg chg="mod ord">
          <ac:chgData name="Kellianne Rosemann" userId="" providerId="" clId="Web-{12874A75-F6D3-4C35-BEE4-6CD4373D22D0}" dt="2023-08-09T15:12:31.144" v="89"/>
          <ac:spMkLst>
            <pc:docMk/>
            <pc:sldMk cId="474051207" sldId="276"/>
            <ac:spMk id="2" creationId="{BAADA781-80D6-4ABF-A0DB-23718B6D1D12}"/>
          </ac:spMkLst>
        </pc:spChg>
        <pc:spChg chg="mod ord">
          <ac:chgData name="Kellianne Rosemann" userId="" providerId="" clId="Web-{12874A75-F6D3-4C35-BEE4-6CD4373D22D0}" dt="2023-08-09T15:12:31.144" v="89"/>
          <ac:spMkLst>
            <pc:docMk/>
            <pc:sldMk cId="474051207" sldId="276"/>
            <ac:spMk id="3" creationId="{2332B535-B0AB-C2A3-5001-8C34EEDAB812}"/>
          </ac:spMkLst>
        </pc:spChg>
      </pc:sldChg>
      <pc:sldChg chg="del">
        <pc:chgData name="Kellianne Rosemann" userId="" providerId="" clId="Web-{12874A75-F6D3-4C35-BEE4-6CD4373D22D0}" dt="2023-08-09T15:00:53.778" v="83"/>
        <pc:sldMkLst>
          <pc:docMk/>
          <pc:sldMk cId="2059162919" sldId="277"/>
        </pc:sldMkLst>
      </pc:sldChg>
      <pc:sldChg chg="addSp delSp modSp mod setBg modClrScheme chgLayout">
        <pc:chgData name="Kellianne Rosemann" userId="" providerId="" clId="Web-{12874A75-F6D3-4C35-BEE4-6CD4373D22D0}" dt="2023-08-09T15:13:11.613" v="93" actId="14100"/>
        <pc:sldMkLst>
          <pc:docMk/>
          <pc:sldMk cId="3857344715" sldId="278"/>
        </pc:sldMkLst>
        <pc:spChg chg="mod ord">
          <ac:chgData name="Kellianne Rosemann" userId="" providerId="" clId="Web-{12874A75-F6D3-4C35-BEE4-6CD4373D22D0}" dt="2023-08-09T15:12:59.691" v="91" actId="20577"/>
          <ac:spMkLst>
            <pc:docMk/>
            <pc:sldMk cId="3857344715" sldId="278"/>
            <ac:spMk id="2" creationId="{B374D994-8A8C-72DC-4852-FDB27AC46CA1}"/>
          </ac:spMkLst>
        </pc:spChg>
        <pc:spChg chg="del">
          <ac:chgData name="Kellianne Rosemann" userId="" providerId="" clId="Web-{12874A75-F6D3-4C35-BEE4-6CD4373D22D0}" dt="2023-08-09T15:11:49.675" v="84"/>
          <ac:spMkLst>
            <pc:docMk/>
            <pc:sldMk cId="3857344715" sldId="278"/>
            <ac:spMk id="3" creationId="{49E0A72E-AD45-8970-E0E9-546D9027B7A9}"/>
          </ac:spMkLst>
        </pc:spChg>
        <pc:picChg chg="add mod ord">
          <ac:chgData name="Kellianne Rosemann" userId="" providerId="" clId="Web-{12874A75-F6D3-4C35-BEE4-6CD4373D22D0}" dt="2023-08-09T15:13:11.613" v="93" actId="14100"/>
          <ac:picMkLst>
            <pc:docMk/>
            <pc:sldMk cId="3857344715" sldId="278"/>
            <ac:picMk id="4" creationId="{3FF57819-B6D6-BE25-9A76-A194BB335ED5}"/>
          </ac:picMkLst>
        </pc:picChg>
      </pc:sldChg>
      <pc:sldChg chg="modSp mod modClrScheme chgLayout">
        <pc:chgData name="Kellianne Rosemann" userId="" providerId="" clId="Web-{12874A75-F6D3-4C35-BEE4-6CD4373D22D0}" dt="2023-08-09T15:12:31.144" v="89"/>
        <pc:sldMkLst>
          <pc:docMk/>
          <pc:sldMk cId="2181092125" sldId="279"/>
        </pc:sldMkLst>
        <pc:spChg chg="mod ord">
          <ac:chgData name="Kellianne Rosemann" userId="" providerId="" clId="Web-{12874A75-F6D3-4C35-BEE4-6CD4373D22D0}" dt="2023-08-09T15:12:31.144" v="89"/>
          <ac:spMkLst>
            <pc:docMk/>
            <pc:sldMk cId="2181092125" sldId="279"/>
            <ac:spMk id="2" creationId="{9BB8A0E0-06A5-B45C-7534-58570C1B4113}"/>
          </ac:spMkLst>
        </pc:spChg>
        <pc:spChg chg="mod ord">
          <ac:chgData name="Kellianne Rosemann" userId="" providerId="" clId="Web-{12874A75-F6D3-4C35-BEE4-6CD4373D22D0}" dt="2023-08-09T15:12:31.144" v="89"/>
          <ac:spMkLst>
            <pc:docMk/>
            <pc:sldMk cId="2181092125" sldId="279"/>
            <ac:spMk id="3" creationId="{F86121D1-C912-3034-39DD-9DD26E42A308}"/>
          </ac:spMkLst>
        </pc:spChg>
      </pc:sldChg>
      <pc:sldChg chg="modSp mod modClrScheme chgLayout">
        <pc:chgData name="Kellianne Rosemann" userId="" providerId="" clId="Web-{12874A75-F6D3-4C35-BEE4-6CD4373D22D0}" dt="2023-08-09T15:12:31.144" v="89"/>
        <pc:sldMkLst>
          <pc:docMk/>
          <pc:sldMk cId="680649922" sldId="280"/>
        </pc:sldMkLst>
        <pc:spChg chg="mod ord">
          <ac:chgData name="Kellianne Rosemann" userId="" providerId="" clId="Web-{12874A75-F6D3-4C35-BEE4-6CD4373D22D0}" dt="2023-08-09T15:12:31.144" v="89"/>
          <ac:spMkLst>
            <pc:docMk/>
            <pc:sldMk cId="680649922" sldId="280"/>
            <ac:spMk id="2" creationId="{CF611F9F-2685-91F2-423A-CCAA73592033}"/>
          </ac:spMkLst>
        </pc:spChg>
        <pc:spChg chg="mod ord">
          <ac:chgData name="Kellianne Rosemann" userId="" providerId="" clId="Web-{12874A75-F6D3-4C35-BEE4-6CD4373D22D0}" dt="2023-08-09T15:12:31.144" v="89"/>
          <ac:spMkLst>
            <pc:docMk/>
            <pc:sldMk cId="680649922" sldId="280"/>
            <ac:spMk id="3" creationId="{7E2FD397-B94B-C346-B24B-5393A4F5A9C9}"/>
          </ac:spMkLst>
        </pc:spChg>
      </pc:sldChg>
      <pc:sldChg chg="modSp mod modClrScheme chgLayout">
        <pc:chgData name="Kellianne Rosemann" userId="" providerId="" clId="Web-{12874A75-F6D3-4C35-BEE4-6CD4373D22D0}" dt="2023-08-09T15:12:31.144" v="89"/>
        <pc:sldMkLst>
          <pc:docMk/>
          <pc:sldMk cId="1161216781" sldId="281"/>
        </pc:sldMkLst>
        <pc:spChg chg="mod ord">
          <ac:chgData name="Kellianne Rosemann" userId="" providerId="" clId="Web-{12874A75-F6D3-4C35-BEE4-6CD4373D22D0}" dt="2023-08-09T15:12:31.144" v="89"/>
          <ac:spMkLst>
            <pc:docMk/>
            <pc:sldMk cId="1161216781" sldId="281"/>
            <ac:spMk id="2" creationId="{C9A27EB3-D01E-EFE0-D790-5543FD2316E0}"/>
          </ac:spMkLst>
        </pc:spChg>
        <pc:spChg chg="mod ord">
          <ac:chgData name="Kellianne Rosemann" userId="" providerId="" clId="Web-{12874A75-F6D3-4C35-BEE4-6CD4373D22D0}" dt="2023-08-09T15:12:31.144" v="89"/>
          <ac:spMkLst>
            <pc:docMk/>
            <pc:sldMk cId="1161216781" sldId="281"/>
            <ac:spMk id="3" creationId="{5A5304FB-7BF8-E550-F484-806481C5F0F7}"/>
          </ac:spMkLst>
        </pc:spChg>
      </pc:sldChg>
      <pc:sldChg chg="modSp mod modClrScheme chgLayout">
        <pc:chgData name="Kellianne Rosemann" userId="" providerId="" clId="Web-{12874A75-F6D3-4C35-BEE4-6CD4373D22D0}" dt="2023-08-09T15:12:31.144" v="89"/>
        <pc:sldMkLst>
          <pc:docMk/>
          <pc:sldMk cId="3586301238" sldId="282"/>
        </pc:sldMkLst>
        <pc:spChg chg="mod ord">
          <ac:chgData name="Kellianne Rosemann" userId="" providerId="" clId="Web-{12874A75-F6D3-4C35-BEE4-6CD4373D22D0}" dt="2023-08-09T15:12:31.144" v="89"/>
          <ac:spMkLst>
            <pc:docMk/>
            <pc:sldMk cId="3586301238" sldId="282"/>
            <ac:spMk id="2" creationId="{B1983524-D585-3C5A-1215-B616BFA9AE70}"/>
          </ac:spMkLst>
        </pc:spChg>
        <pc:spChg chg="mod ord">
          <ac:chgData name="Kellianne Rosemann" userId="" providerId="" clId="Web-{12874A75-F6D3-4C35-BEE4-6CD4373D22D0}" dt="2023-08-09T15:12:31.144" v="89"/>
          <ac:spMkLst>
            <pc:docMk/>
            <pc:sldMk cId="3586301238" sldId="282"/>
            <ac:spMk id="3" creationId="{3324BDF6-61C1-9968-0733-B7E1E2AA2343}"/>
          </ac:spMkLst>
        </pc:spChg>
      </pc:sldChg>
      <pc:sldChg chg="modSp mod modClrScheme chgLayout">
        <pc:chgData name="Kellianne Rosemann" userId="" providerId="" clId="Web-{12874A75-F6D3-4C35-BEE4-6CD4373D22D0}" dt="2023-08-09T15:12:31.144" v="89"/>
        <pc:sldMkLst>
          <pc:docMk/>
          <pc:sldMk cId="3528891272" sldId="283"/>
        </pc:sldMkLst>
        <pc:spChg chg="mod ord">
          <ac:chgData name="Kellianne Rosemann" userId="" providerId="" clId="Web-{12874A75-F6D3-4C35-BEE4-6CD4373D22D0}" dt="2023-08-09T15:12:31.144" v="89"/>
          <ac:spMkLst>
            <pc:docMk/>
            <pc:sldMk cId="3528891272" sldId="283"/>
            <ac:spMk id="2" creationId="{3DD1094D-5CCC-403F-2870-AE0D4329991E}"/>
          </ac:spMkLst>
        </pc:spChg>
        <pc:spChg chg="mod ord">
          <ac:chgData name="Kellianne Rosemann" userId="" providerId="" clId="Web-{12874A75-F6D3-4C35-BEE4-6CD4373D22D0}" dt="2023-08-09T15:12:31.144" v="89"/>
          <ac:spMkLst>
            <pc:docMk/>
            <pc:sldMk cId="3528891272" sldId="283"/>
            <ac:spMk id="3" creationId="{BC18FCCA-4017-48F3-C11E-77BFCE3FF060}"/>
          </ac:spMkLst>
        </pc:spChg>
      </pc:sldChg>
      <pc:sldChg chg="addSp delSp modSp mod modClrScheme delDesignElem chgLayout">
        <pc:chgData name="Kellianne Rosemann" userId="" providerId="" clId="Web-{12874A75-F6D3-4C35-BEE4-6CD4373D22D0}" dt="2023-08-09T15:12:31.144" v="89"/>
        <pc:sldMkLst>
          <pc:docMk/>
          <pc:sldMk cId="3208196246" sldId="284"/>
        </pc:sldMkLst>
        <pc:spChg chg="add del">
          <ac:chgData name="Kellianne Rosemann" userId="" providerId="" clId="Web-{12874A75-F6D3-4C35-BEE4-6CD4373D22D0}" dt="2023-08-09T15:12:31.144" v="89"/>
          <ac:spMkLst>
            <pc:docMk/>
            <pc:sldMk cId="3208196246" sldId="284"/>
            <ac:spMk id="14" creationId="{DA1DAC79-DDBA-4382-9D43-6E5F685BE5FB}"/>
          </ac:spMkLst>
        </pc:spChg>
        <pc:spChg chg="add del">
          <ac:chgData name="Kellianne Rosemann" userId="" providerId="" clId="Web-{12874A75-F6D3-4C35-BEE4-6CD4373D22D0}" dt="2023-08-09T15:12:31.144" v="89"/>
          <ac:spMkLst>
            <pc:docMk/>
            <pc:sldMk cId="3208196246" sldId="284"/>
            <ac:spMk id="20" creationId="{6AACA73D-178F-4CFC-99E3-9F4FCBBDBA83}"/>
          </ac:spMkLst>
        </pc:spChg>
        <pc:picChg chg="mod ord">
          <ac:chgData name="Kellianne Rosemann" userId="" providerId="" clId="Web-{12874A75-F6D3-4C35-BEE4-6CD4373D22D0}" dt="2023-08-09T15:12:31.144" v="89"/>
          <ac:picMkLst>
            <pc:docMk/>
            <pc:sldMk cId="3208196246" sldId="284"/>
            <ac:picMk id="5" creationId="{71ABBB2E-B09C-5AEB-D030-F6092603D19A}"/>
          </ac:picMkLst>
        </pc:picChg>
        <pc:picChg chg="add del">
          <ac:chgData name="Kellianne Rosemann" userId="" providerId="" clId="Web-{12874A75-F6D3-4C35-BEE4-6CD4373D22D0}" dt="2023-08-09T15:12:31.144" v="89"/>
          <ac:picMkLst>
            <pc:docMk/>
            <pc:sldMk cId="3208196246" sldId="284"/>
            <ac:picMk id="10" creationId="{5B89E5C5-A037-45B3-9D37-3658914D4799}"/>
          </ac:picMkLst>
        </pc:picChg>
        <pc:picChg chg="add del">
          <ac:chgData name="Kellianne Rosemann" userId="" providerId="" clId="Web-{12874A75-F6D3-4C35-BEE4-6CD4373D22D0}" dt="2023-08-09T15:12:31.144" v="89"/>
          <ac:picMkLst>
            <pc:docMk/>
            <pc:sldMk cId="3208196246" sldId="284"/>
            <ac:picMk id="12" creationId="{5ACB93B0-521E-443D-9750-AFCFDDB3E801}"/>
          </ac:picMkLst>
        </pc:picChg>
        <pc:picChg chg="add del">
          <ac:chgData name="Kellianne Rosemann" userId="" providerId="" clId="Web-{12874A75-F6D3-4C35-BEE4-6CD4373D22D0}" dt="2023-08-09T15:12:31.144" v="89"/>
          <ac:picMkLst>
            <pc:docMk/>
            <pc:sldMk cId="3208196246" sldId="284"/>
            <ac:picMk id="16" creationId="{E0880F10-995F-4F01-A83B-7ECDB7BE7905}"/>
          </ac:picMkLst>
        </pc:picChg>
        <pc:picChg chg="add del">
          <ac:chgData name="Kellianne Rosemann" userId="" providerId="" clId="Web-{12874A75-F6D3-4C35-BEE4-6CD4373D22D0}" dt="2023-08-09T15:12:31.144" v="89"/>
          <ac:picMkLst>
            <pc:docMk/>
            <pc:sldMk cId="3208196246" sldId="284"/>
            <ac:picMk id="18" creationId="{A2D49266-1F08-40F2-B0E1-1D919DCB5780}"/>
          </ac:picMkLst>
        </pc:picChg>
      </pc:sldChg>
      <pc:sldChg chg="modSp mod modClrScheme chgLayout">
        <pc:chgData name="Kellianne Rosemann" userId="" providerId="" clId="Web-{12874A75-F6D3-4C35-BEE4-6CD4373D22D0}" dt="2023-08-09T15:12:31.144" v="89"/>
        <pc:sldMkLst>
          <pc:docMk/>
          <pc:sldMk cId="3991107414" sldId="285"/>
        </pc:sldMkLst>
        <pc:spChg chg="mod ord">
          <ac:chgData name="Kellianne Rosemann" userId="" providerId="" clId="Web-{12874A75-F6D3-4C35-BEE4-6CD4373D22D0}" dt="2023-08-09T15:12:31.144" v="89"/>
          <ac:spMkLst>
            <pc:docMk/>
            <pc:sldMk cId="3991107414" sldId="285"/>
            <ac:spMk id="2" creationId="{5BAD8D6F-504B-9A1E-920D-D42D30B189E0}"/>
          </ac:spMkLst>
        </pc:spChg>
      </pc:sldChg>
      <pc:sldChg chg="modSp mod modClrScheme chgLayout">
        <pc:chgData name="Kellianne Rosemann" userId="" providerId="" clId="Web-{12874A75-F6D3-4C35-BEE4-6CD4373D22D0}" dt="2023-08-09T15:12:31.144" v="89"/>
        <pc:sldMkLst>
          <pc:docMk/>
          <pc:sldMk cId="1566716363" sldId="286"/>
        </pc:sldMkLst>
        <pc:spChg chg="mod ord">
          <ac:chgData name="Kellianne Rosemann" userId="" providerId="" clId="Web-{12874A75-F6D3-4C35-BEE4-6CD4373D22D0}" dt="2023-08-09T15:12:31.144" v="89"/>
          <ac:spMkLst>
            <pc:docMk/>
            <pc:sldMk cId="1566716363" sldId="286"/>
            <ac:spMk id="2" creationId="{D3352C9B-44D5-648D-EE7C-AC35F5EA5106}"/>
          </ac:spMkLst>
        </pc:spChg>
        <pc:spChg chg="mod ord">
          <ac:chgData name="Kellianne Rosemann" userId="" providerId="" clId="Web-{12874A75-F6D3-4C35-BEE4-6CD4373D22D0}" dt="2023-08-09T15:12:31.144" v="89"/>
          <ac:spMkLst>
            <pc:docMk/>
            <pc:sldMk cId="1566716363" sldId="286"/>
            <ac:spMk id="3" creationId="{832E5C09-3B9F-D2E2-04A8-117B02FC15A3}"/>
          </ac:spMkLst>
        </pc:spChg>
      </pc:sldChg>
      <pc:sldChg chg="modSp mod modClrScheme chgLayout">
        <pc:chgData name="Kellianne Rosemann" userId="" providerId="" clId="Web-{12874A75-F6D3-4C35-BEE4-6CD4373D22D0}" dt="2023-08-09T15:12:31.144" v="89"/>
        <pc:sldMkLst>
          <pc:docMk/>
          <pc:sldMk cId="1941912753" sldId="287"/>
        </pc:sldMkLst>
        <pc:spChg chg="mod ord">
          <ac:chgData name="Kellianne Rosemann" userId="" providerId="" clId="Web-{12874A75-F6D3-4C35-BEE4-6CD4373D22D0}" dt="2023-08-09T15:12:31.144" v="89"/>
          <ac:spMkLst>
            <pc:docMk/>
            <pc:sldMk cId="1941912753" sldId="287"/>
            <ac:spMk id="2" creationId="{1381B00A-0DC7-F485-6099-AE3EDE8C0978}"/>
          </ac:spMkLst>
        </pc:spChg>
      </pc:sldChg>
      <pc:sldChg chg="modSp mod modClrScheme chgLayout">
        <pc:chgData name="Kellianne Rosemann" userId="" providerId="" clId="Web-{12874A75-F6D3-4C35-BEE4-6CD4373D22D0}" dt="2023-08-09T15:12:31.144" v="89"/>
        <pc:sldMkLst>
          <pc:docMk/>
          <pc:sldMk cId="2125860494" sldId="288"/>
        </pc:sldMkLst>
        <pc:spChg chg="mod ord">
          <ac:chgData name="Kellianne Rosemann" userId="" providerId="" clId="Web-{12874A75-F6D3-4C35-BEE4-6CD4373D22D0}" dt="2023-08-09T15:12:31.144" v="89"/>
          <ac:spMkLst>
            <pc:docMk/>
            <pc:sldMk cId="2125860494" sldId="288"/>
            <ac:spMk id="2" creationId="{D5F446FB-AE28-7306-3F57-21A6380831DB}"/>
          </ac:spMkLst>
        </pc:spChg>
        <pc:spChg chg="mod ord">
          <ac:chgData name="Kellianne Rosemann" userId="" providerId="" clId="Web-{12874A75-F6D3-4C35-BEE4-6CD4373D22D0}" dt="2023-08-09T15:12:31.144" v="89"/>
          <ac:spMkLst>
            <pc:docMk/>
            <pc:sldMk cId="2125860494" sldId="288"/>
            <ac:spMk id="3" creationId="{C67B45A2-A545-2AD2-9037-CAF263C0A99F}"/>
          </ac:spMkLst>
        </pc:spChg>
      </pc:sldChg>
      <pc:sldChg chg="modSp mod modClrScheme chgLayout">
        <pc:chgData name="Kellianne Rosemann" userId="" providerId="" clId="Web-{12874A75-F6D3-4C35-BEE4-6CD4373D22D0}" dt="2023-08-09T15:12:31.144" v="89"/>
        <pc:sldMkLst>
          <pc:docMk/>
          <pc:sldMk cId="795558153" sldId="289"/>
        </pc:sldMkLst>
        <pc:spChg chg="mod ord">
          <ac:chgData name="Kellianne Rosemann" userId="" providerId="" clId="Web-{12874A75-F6D3-4C35-BEE4-6CD4373D22D0}" dt="2023-08-09T15:12:31.144" v="89"/>
          <ac:spMkLst>
            <pc:docMk/>
            <pc:sldMk cId="795558153" sldId="289"/>
            <ac:spMk id="2" creationId="{B59324E1-14DF-5E7A-DDA0-6FE21CABE14A}"/>
          </ac:spMkLst>
        </pc:spChg>
        <pc:spChg chg="mod ord">
          <ac:chgData name="Kellianne Rosemann" userId="" providerId="" clId="Web-{12874A75-F6D3-4C35-BEE4-6CD4373D22D0}" dt="2023-08-09T15:12:31.144" v="89"/>
          <ac:spMkLst>
            <pc:docMk/>
            <pc:sldMk cId="795558153" sldId="289"/>
            <ac:spMk id="3" creationId="{394A6FAC-13E3-85BD-58BF-85C1AB449FF0}"/>
          </ac:spMkLst>
        </pc:spChg>
      </pc:sldChg>
      <pc:sldChg chg="modSp mod modClrScheme chgLayout">
        <pc:chgData name="Kellianne Rosemann" userId="" providerId="" clId="Web-{12874A75-F6D3-4C35-BEE4-6CD4373D22D0}" dt="2023-08-09T15:12:31.144" v="89"/>
        <pc:sldMkLst>
          <pc:docMk/>
          <pc:sldMk cId="3962626610" sldId="291"/>
        </pc:sldMkLst>
        <pc:spChg chg="mod ord">
          <ac:chgData name="Kellianne Rosemann" userId="" providerId="" clId="Web-{12874A75-F6D3-4C35-BEE4-6CD4373D22D0}" dt="2023-08-09T15:12:31.144" v="89"/>
          <ac:spMkLst>
            <pc:docMk/>
            <pc:sldMk cId="3962626610" sldId="291"/>
            <ac:spMk id="2" creationId="{040D2122-E8BD-E229-5845-280027ED137C}"/>
          </ac:spMkLst>
        </pc:spChg>
        <pc:spChg chg="mod ord">
          <ac:chgData name="Kellianne Rosemann" userId="" providerId="" clId="Web-{12874A75-F6D3-4C35-BEE4-6CD4373D22D0}" dt="2023-08-09T15:12:31.144" v="89"/>
          <ac:spMkLst>
            <pc:docMk/>
            <pc:sldMk cId="3962626610" sldId="291"/>
            <ac:spMk id="3" creationId="{57A39BF5-797E-7FA0-DB47-79C7E5FD02BE}"/>
          </ac:spMkLst>
        </pc:spChg>
      </pc:sldChg>
      <pc:sldChg chg="modSp del mod modClrScheme chgLayout">
        <pc:chgData name="Kellianne Rosemann" userId="" providerId="" clId="Web-{12874A75-F6D3-4C35-BEE4-6CD4373D22D0}" dt="2023-08-09T15:13:31.051" v="94"/>
        <pc:sldMkLst>
          <pc:docMk/>
          <pc:sldMk cId="793492230" sldId="292"/>
        </pc:sldMkLst>
        <pc:spChg chg="mod ord">
          <ac:chgData name="Kellianne Rosemann" userId="" providerId="" clId="Web-{12874A75-F6D3-4C35-BEE4-6CD4373D22D0}" dt="2023-08-09T15:12:31.144" v="89"/>
          <ac:spMkLst>
            <pc:docMk/>
            <pc:sldMk cId="793492230" sldId="292"/>
            <ac:spMk id="2" creationId="{B1C7F65E-3D8D-32A9-CD50-75636268AA08}"/>
          </ac:spMkLst>
        </pc:spChg>
      </pc:sldChg>
      <pc:sldChg chg="modSp mod modClrScheme chgLayout">
        <pc:chgData name="Kellianne Rosemann" userId="" providerId="" clId="Web-{12874A75-F6D3-4C35-BEE4-6CD4373D22D0}" dt="2023-08-09T15:12:31.144" v="89"/>
        <pc:sldMkLst>
          <pc:docMk/>
          <pc:sldMk cId="3845334577" sldId="293"/>
        </pc:sldMkLst>
        <pc:spChg chg="mod ord">
          <ac:chgData name="Kellianne Rosemann" userId="" providerId="" clId="Web-{12874A75-F6D3-4C35-BEE4-6CD4373D22D0}" dt="2023-08-09T15:12:31.144" v="89"/>
          <ac:spMkLst>
            <pc:docMk/>
            <pc:sldMk cId="3845334577" sldId="293"/>
            <ac:spMk id="2" creationId="{D1F15933-11D3-756D-53F4-E795349D3261}"/>
          </ac:spMkLst>
        </pc:spChg>
        <pc:spChg chg="mod ord">
          <ac:chgData name="Kellianne Rosemann" userId="" providerId="" clId="Web-{12874A75-F6D3-4C35-BEE4-6CD4373D22D0}" dt="2023-08-09T15:12:31.144" v="89"/>
          <ac:spMkLst>
            <pc:docMk/>
            <pc:sldMk cId="3845334577" sldId="293"/>
            <ac:spMk id="3" creationId="{17F2AB3A-37E1-27F4-209E-127B9AB8DB26}"/>
          </ac:spMkLst>
        </pc:spChg>
      </pc:sldChg>
      <pc:sldChg chg="modSp mod modClrScheme chgLayout">
        <pc:chgData name="Kellianne Rosemann" userId="" providerId="" clId="Web-{12874A75-F6D3-4C35-BEE4-6CD4373D22D0}" dt="2023-08-09T15:12:31.144" v="89"/>
        <pc:sldMkLst>
          <pc:docMk/>
          <pc:sldMk cId="3131792415" sldId="294"/>
        </pc:sldMkLst>
        <pc:spChg chg="mod ord">
          <ac:chgData name="Kellianne Rosemann" userId="" providerId="" clId="Web-{12874A75-F6D3-4C35-BEE4-6CD4373D22D0}" dt="2023-08-09T15:12:31.144" v="89"/>
          <ac:spMkLst>
            <pc:docMk/>
            <pc:sldMk cId="3131792415" sldId="294"/>
            <ac:spMk id="2" creationId="{70733F87-0174-D1C8-4D1F-4C88D8BF2D1E}"/>
          </ac:spMkLst>
        </pc:spChg>
        <pc:spChg chg="mod ord">
          <ac:chgData name="Kellianne Rosemann" userId="" providerId="" clId="Web-{12874A75-F6D3-4C35-BEE4-6CD4373D22D0}" dt="2023-08-09T15:12:31.144" v="89"/>
          <ac:spMkLst>
            <pc:docMk/>
            <pc:sldMk cId="3131792415" sldId="294"/>
            <ac:spMk id="3" creationId="{4D9DC571-D4A8-63AA-B1BA-4BA8F760E420}"/>
          </ac:spMkLst>
        </pc:spChg>
      </pc:sldChg>
      <pc:sldChg chg="modSp mod modClrScheme chgLayout">
        <pc:chgData name="Kellianne Rosemann" userId="" providerId="" clId="Web-{12874A75-F6D3-4C35-BEE4-6CD4373D22D0}" dt="2023-08-09T15:12:31.144" v="89"/>
        <pc:sldMkLst>
          <pc:docMk/>
          <pc:sldMk cId="1042680214" sldId="295"/>
        </pc:sldMkLst>
        <pc:spChg chg="mod ord">
          <ac:chgData name="Kellianne Rosemann" userId="" providerId="" clId="Web-{12874A75-F6D3-4C35-BEE4-6CD4373D22D0}" dt="2023-08-09T15:12:31.144" v="89"/>
          <ac:spMkLst>
            <pc:docMk/>
            <pc:sldMk cId="1042680214" sldId="295"/>
            <ac:spMk id="2" creationId="{D2E30365-7D6A-0EB3-8BA1-6CEF9BC0F60E}"/>
          </ac:spMkLst>
        </pc:spChg>
        <pc:spChg chg="mod ord">
          <ac:chgData name="Kellianne Rosemann" userId="" providerId="" clId="Web-{12874A75-F6D3-4C35-BEE4-6CD4373D22D0}" dt="2023-08-09T15:12:31.144" v="89"/>
          <ac:spMkLst>
            <pc:docMk/>
            <pc:sldMk cId="1042680214" sldId="295"/>
            <ac:spMk id="3" creationId="{327B6573-6CDE-C432-A85F-45834030B416}"/>
          </ac:spMkLst>
        </pc:spChg>
      </pc:sldChg>
      <pc:sldChg chg="modSp mod modClrScheme chgLayout">
        <pc:chgData name="Kellianne Rosemann" userId="" providerId="" clId="Web-{12874A75-F6D3-4C35-BEE4-6CD4373D22D0}" dt="2023-08-09T15:12:31.144" v="89"/>
        <pc:sldMkLst>
          <pc:docMk/>
          <pc:sldMk cId="2884965698" sldId="296"/>
        </pc:sldMkLst>
        <pc:spChg chg="mod ord">
          <ac:chgData name="Kellianne Rosemann" userId="" providerId="" clId="Web-{12874A75-F6D3-4C35-BEE4-6CD4373D22D0}" dt="2023-08-09T15:12:31.144" v="89"/>
          <ac:spMkLst>
            <pc:docMk/>
            <pc:sldMk cId="2884965698" sldId="296"/>
            <ac:spMk id="2" creationId="{624C6EDD-1378-1750-31D6-BE4FC0F0C336}"/>
          </ac:spMkLst>
        </pc:spChg>
        <pc:spChg chg="mod ord">
          <ac:chgData name="Kellianne Rosemann" userId="" providerId="" clId="Web-{12874A75-F6D3-4C35-BEE4-6CD4373D22D0}" dt="2023-08-09T15:12:31.144" v="89"/>
          <ac:spMkLst>
            <pc:docMk/>
            <pc:sldMk cId="2884965698" sldId="296"/>
            <ac:spMk id="3" creationId="{829010BC-F265-49C9-E692-9CA5893E27C7}"/>
          </ac:spMkLst>
        </pc:spChg>
      </pc:sldChg>
      <pc:sldChg chg="modSp mod modClrScheme chgLayout">
        <pc:chgData name="Kellianne Rosemann" userId="" providerId="" clId="Web-{12874A75-F6D3-4C35-BEE4-6CD4373D22D0}" dt="2023-08-09T15:12:31.144" v="89"/>
        <pc:sldMkLst>
          <pc:docMk/>
          <pc:sldMk cId="2293615385" sldId="297"/>
        </pc:sldMkLst>
        <pc:spChg chg="mod ord">
          <ac:chgData name="Kellianne Rosemann" userId="" providerId="" clId="Web-{12874A75-F6D3-4C35-BEE4-6CD4373D22D0}" dt="2023-08-09T15:12:31.144" v="89"/>
          <ac:spMkLst>
            <pc:docMk/>
            <pc:sldMk cId="2293615385" sldId="297"/>
            <ac:spMk id="2" creationId="{65BF5AEF-1013-6F23-182A-2A6AC3BC863D}"/>
          </ac:spMkLst>
        </pc:spChg>
        <pc:spChg chg="mod ord">
          <ac:chgData name="Kellianne Rosemann" userId="" providerId="" clId="Web-{12874A75-F6D3-4C35-BEE4-6CD4373D22D0}" dt="2023-08-09T15:12:31.144" v="89"/>
          <ac:spMkLst>
            <pc:docMk/>
            <pc:sldMk cId="2293615385" sldId="297"/>
            <ac:spMk id="3" creationId="{A5F2087A-598D-4F88-AE5F-A55A119CC0CD}"/>
          </ac:spMkLst>
        </pc:spChg>
      </pc:sldChg>
      <pc:sldChg chg="modSp mod modClrScheme chgLayout">
        <pc:chgData name="Kellianne Rosemann" userId="" providerId="" clId="Web-{12874A75-F6D3-4C35-BEE4-6CD4373D22D0}" dt="2023-08-09T15:12:31.144" v="89"/>
        <pc:sldMkLst>
          <pc:docMk/>
          <pc:sldMk cId="3073568563" sldId="298"/>
        </pc:sldMkLst>
        <pc:spChg chg="mod ord">
          <ac:chgData name="Kellianne Rosemann" userId="" providerId="" clId="Web-{12874A75-F6D3-4C35-BEE4-6CD4373D22D0}" dt="2023-08-09T15:12:31.144" v="89"/>
          <ac:spMkLst>
            <pc:docMk/>
            <pc:sldMk cId="3073568563" sldId="298"/>
            <ac:spMk id="2" creationId="{959D284D-6FDE-D895-2218-CD032B7F8C77}"/>
          </ac:spMkLst>
        </pc:spChg>
        <pc:graphicFrameChg chg="mod ord">
          <ac:chgData name="Kellianne Rosemann" userId="" providerId="" clId="Web-{12874A75-F6D3-4C35-BEE4-6CD4373D22D0}" dt="2023-08-09T15:12:31.144" v="89"/>
          <ac:graphicFrameMkLst>
            <pc:docMk/>
            <pc:sldMk cId="3073568563" sldId="298"/>
            <ac:graphicFrameMk id="4" creationId="{17D5F253-1A6E-ECC9-413D-D5C75A18FC7B}"/>
          </ac:graphicFrameMkLst>
        </pc:graphicFrameChg>
      </pc:sldChg>
      <pc:sldChg chg="modSp mod modClrScheme chgLayout">
        <pc:chgData name="Kellianne Rosemann" userId="" providerId="" clId="Web-{12874A75-F6D3-4C35-BEE4-6CD4373D22D0}" dt="2023-08-09T15:12:31.144" v="89"/>
        <pc:sldMkLst>
          <pc:docMk/>
          <pc:sldMk cId="1011865635" sldId="299"/>
        </pc:sldMkLst>
        <pc:spChg chg="mod ord">
          <ac:chgData name="Kellianne Rosemann" userId="" providerId="" clId="Web-{12874A75-F6D3-4C35-BEE4-6CD4373D22D0}" dt="2023-08-09T15:12:31.144" v="89"/>
          <ac:spMkLst>
            <pc:docMk/>
            <pc:sldMk cId="1011865635" sldId="299"/>
            <ac:spMk id="2" creationId="{A329247B-EEF6-A24F-41EB-7BE8E8DA6DD8}"/>
          </ac:spMkLst>
        </pc:spChg>
        <pc:spChg chg="mod ord">
          <ac:chgData name="Kellianne Rosemann" userId="" providerId="" clId="Web-{12874A75-F6D3-4C35-BEE4-6CD4373D22D0}" dt="2023-08-09T15:12:31.144" v="89"/>
          <ac:spMkLst>
            <pc:docMk/>
            <pc:sldMk cId="1011865635" sldId="299"/>
            <ac:spMk id="3" creationId="{3BF67C8F-4153-B11B-81EC-FD908460C06B}"/>
          </ac:spMkLst>
        </pc:spChg>
      </pc:sldChg>
      <pc:sldChg chg="modSp mod modClrScheme chgLayout">
        <pc:chgData name="Kellianne Rosemann" userId="" providerId="" clId="Web-{12874A75-F6D3-4C35-BEE4-6CD4373D22D0}" dt="2023-08-09T15:12:31.144" v="89"/>
        <pc:sldMkLst>
          <pc:docMk/>
          <pc:sldMk cId="588014541" sldId="300"/>
        </pc:sldMkLst>
        <pc:spChg chg="mod ord">
          <ac:chgData name="Kellianne Rosemann" userId="" providerId="" clId="Web-{12874A75-F6D3-4C35-BEE4-6CD4373D22D0}" dt="2023-08-09T15:12:31.144" v="89"/>
          <ac:spMkLst>
            <pc:docMk/>
            <pc:sldMk cId="588014541" sldId="300"/>
            <ac:spMk id="2" creationId="{20950DED-AB31-2B8B-AB13-48C80892CB3A}"/>
          </ac:spMkLst>
        </pc:spChg>
        <pc:spChg chg="mod ord">
          <ac:chgData name="Kellianne Rosemann" userId="" providerId="" clId="Web-{12874A75-F6D3-4C35-BEE4-6CD4373D22D0}" dt="2023-08-09T15:12:31.144" v="89"/>
          <ac:spMkLst>
            <pc:docMk/>
            <pc:sldMk cId="588014541" sldId="300"/>
            <ac:spMk id="3" creationId="{D791E4C1-DC65-16DE-0A7B-1A4FDF243F1B}"/>
          </ac:spMkLst>
        </pc:spChg>
      </pc:sldChg>
      <pc:sldChg chg="modSp new mod modClrScheme chgLayout">
        <pc:chgData name="Kellianne Rosemann" userId="" providerId="" clId="Web-{12874A75-F6D3-4C35-BEE4-6CD4373D22D0}" dt="2023-08-09T15:12:31.144" v="89"/>
        <pc:sldMkLst>
          <pc:docMk/>
          <pc:sldMk cId="3957315638" sldId="301"/>
        </pc:sldMkLst>
        <pc:spChg chg="mod ord">
          <ac:chgData name="Kellianne Rosemann" userId="" providerId="" clId="Web-{12874A75-F6D3-4C35-BEE4-6CD4373D22D0}" dt="2023-08-09T15:12:31.144" v="89"/>
          <ac:spMkLst>
            <pc:docMk/>
            <pc:sldMk cId="3957315638" sldId="301"/>
            <ac:spMk id="2" creationId="{A3647C67-D75B-7C48-2137-8240789F29EF}"/>
          </ac:spMkLst>
        </pc:spChg>
        <pc:spChg chg="mod ord">
          <ac:chgData name="Kellianne Rosemann" userId="" providerId="" clId="Web-{12874A75-F6D3-4C35-BEE4-6CD4373D22D0}" dt="2023-08-09T15:12:31.144" v="89"/>
          <ac:spMkLst>
            <pc:docMk/>
            <pc:sldMk cId="3957315638" sldId="301"/>
            <ac:spMk id="3" creationId="{79FD993C-56C2-311A-BFA1-4624BB37C1D2}"/>
          </ac:spMkLst>
        </pc:spChg>
      </pc:sldChg>
      <pc:sldMasterChg chg="add del addSldLayout delSldLayout">
        <pc:chgData name="Kellianne Rosemann" userId="" providerId="" clId="Web-{12874A75-F6D3-4C35-BEE4-6CD4373D22D0}" dt="2023-08-09T15:12:31.144" v="89"/>
        <pc:sldMasterMkLst>
          <pc:docMk/>
          <pc:sldMasterMk cId="1008877698" sldId="2147483660"/>
        </pc:sldMasterMkLst>
        <pc:sldLayoutChg chg="add del">
          <pc:chgData name="Kellianne Rosemann" userId="" providerId="" clId="Web-{12874A75-F6D3-4C35-BEE4-6CD4373D22D0}" dt="2023-08-09T15:12:31.144" v="89"/>
          <pc:sldLayoutMkLst>
            <pc:docMk/>
            <pc:sldMasterMk cId="1008877698" sldId="2147483660"/>
            <pc:sldLayoutMk cId="1414093045" sldId="2147483661"/>
          </pc:sldLayoutMkLst>
        </pc:sldLayoutChg>
        <pc:sldLayoutChg chg="add del">
          <pc:chgData name="Kellianne Rosemann" userId="" providerId="" clId="Web-{12874A75-F6D3-4C35-BEE4-6CD4373D22D0}" dt="2023-08-09T15:12:31.144" v="89"/>
          <pc:sldLayoutMkLst>
            <pc:docMk/>
            <pc:sldMasterMk cId="1008877698" sldId="2147483660"/>
            <pc:sldLayoutMk cId="3094853694" sldId="2147483662"/>
          </pc:sldLayoutMkLst>
        </pc:sldLayoutChg>
        <pc:sldLayoutChg chg="add del">
          <pc:chgData name="Kellianne Rosemann" userId="" providerId="" clId="Web-{12874A75-F6D3-4C35-BEE4-6CD4373D22D0}" dt="2023-08-09T15:12:31.144" v="89"/>
          <pc:sldLayoutMkLst>
            <pc:docMk/>
            <pc:sldMasterMk cId="1008877698" sldId="2147483660"/>
            <pc:sldLayoutMk cId="1362253030" sldId="2147483663"/>
          </pc:sldLayoutMkLst>
        </pc:sldLayoutChg>
        <pc:sldLayoutChg chg="add del">
          <pc:chgData name="Kellianne Rosemann" userId="" providerId="" clId="Web-{12874A75-F6D3-4C35-BEE4-6CD4373D22D0}" dt="2023-08-09T15:12:31.144" v="89"/>
          <pc:sldLayoutMkLst>
            <pc:docMk/>
            <pc:sldMasterMk cId="1008877698" sldId="2147483660"/>
            <pc:sldLayoutMk cId="3252620612" sldId="2147483664"/>
          </pc:sldLayoutMkLst>
        </pc:sldLayoutChg>
        <pc:sldLayoutChg chg="add del">
          <pc:chgData name="Kellianne Rosemann" userId="" providerId="" clId="Web-{12874A75-F6D3-4C35-BEE4-6CD4373D22D0}" dt="2023-08-09T15:12:31.144" v="89"/>
          <pc:sldLayoutMkLst>
            <pc:docMk/>
            <pc:sldMasterMk cId="1008877698" sldId="2147483660"/>
            <pc:sldLayoutMk cId="561279616" sldId="2147483665"/>
          </pc:sldLayoutMkLst>
        </pc:sldLayoutChg>
        <pc:sldLayoutChg chg="add del">
          <pc:chgData name="Kellianne Rosemann" userId="" providerId="" clId="Web-{12874A75-F6D3-4C35-BEE4-6CD4373D22D0}" dt="2023-08-09T15:12:31.144" v="89"/>
          <pc:sldLayoutMkLst>
            <pc:docMk/>
            <pc:sldMasterMk cId="1008877698" sldId="2147483660"/>
            <pc:sldLayoutMk cId="932311426" sldId="2147483666"/>
          </pc:sldLayoutMkLst>
        </pc:sldLayoutChg>
        <pc:sldLayoutChg chg="add del">
          <pc:chgData name="Kellianne Rosemann" userId="" providerId="" clId="Web-{12874A75-F6D3-4C35-BEE4-6CD4373D22D0}" dt="2023-08-09T15:12:31.144" v="89"/>
          <pc:sldLayoutMkLst>
            <pc:docMk/>
            <pc:sldMasterMk cId="1008877698" sldId="2147483660"/>
            <pc:sldLayoutMk cId="1520398163" sldId="2147483667"/>
          </pc:sldLayoutMkLst>
        </pc:sldLayoutChg>
        <pc:sldLayoutChg chg="add del">
          <pc:chgData name="Kellianne Rosemann" userId="" providerId="" clId="Web-{12874A75-F6D3-4C35-BEE4-6CD4373D22D0}" dt="2023-08-09T15:12:31.144" v="89"/>
          <pc:sldLayoutMkLst>
            <pc:docMk/>
            <pc:sldMasterMk cId="1008877698" sldId="2147483660"/>
            <pc:sldLayoutMk cId="3506442739" sldId="2147483668"/>
          </pc:sldLayoutMkLst>
        </pc:sldLayoutChg>
        <pc:sldLayoutChg chg="add del">
          <pc:chgData name="Kellianne Rosemann" userId="" providerId="" clId="Web-{12874A75-F6D3-4C35-BEE4-6CD4373D22D0}" dt="2023-08-09T15:12:31.144" v="89"/>
          <pc:sldLayoutMkLst>
            <pc:docMk/>
            <pc:sldMasterMk cId="1008877698" sldId="2147483660"/>
            <pc:sldLayoutMk cId="1334728499" sldId="2147483669"/>
          </pc:sldLayoutMkLst>
        </pc:sldLayoutChg>
        <pc:sldLayoutChg chg="add del">
          <pc:chgData name="Kellianne Rosemann" userId="" providerId="" clId="Web-{12874A75-F6D3-4C35-BEE4-6CD4373D22D0}" dt="2023-08-09T15:12:31.144" v="89"/>
          <pc:sldLayoutMkLst>
            <pc:docMk/>
            <pc:sldMasterMk cId="1008877698" sldId="2147483660"/>
            <pc:sldLayoutMk cId="2470466997" sldId="2147483670"/>
          </pc:sldLayoutMkLst>
        </pc:sldLayoutChg>
        <pc:sldLayoutChg chg="add del">
          <pc:chgData name="Kellianne Rosemann" userId="" providerId="" clId="Web-{12874A75-F6D3-4C35-BEE4-6CD4373D22D0}" dt="2023-08-09T15:12:31.144" v="89"/>
          <pc:sldLayoutMkLst>
            <pc:docMk/>
            <pc:sldMasterMk cId="1008877698" sldId="2147483660"/>
            <pc:sldLayoutMk cId="2959482154" sldId="2147483671"/>
          </pc:sldLayoutMkLst>
        </pc:sldLayoutChg>
        <pc:sldLayoutChg chg="add del">
          <pc:chgData name="Kellianne Rosemann" userId="" providerId="" clId="Web-{12874A75-F6D3-4C35-BEE4-6CD4373D22D0}" dt="2023-08-09T15:12:31.144" v="89"/>
          <pc:sldLayoutMkLst>
            <pc:docMk/>
            <pc:sldMasterMk cId="1008877698" sldId="2147483660"/>
            <pc:sldLayoutMk cId="3521969299" sldId="2147483672"/>
          </pc:sldLayoutMkLst>
        </pc:sldLayoutChg>
        <pc:sldLayoutChg chg="add del">
          <pc:chgData name="Kellianne Rosemann" userId="" providerId="" clId="Web-{12874A75-F6D3-4C35-BEE4-6CD4373D22D0}" dt="2023-08-09T15:12:31.144" v="89"/>
          <pc:sldLayoutMkLst>
            <pc:docMk/>
            <pc:sldMasterMk cId="1008877698" sldId="2147483660"/>
            <pc:sldLayoutMk cId="478892506" sldId="2147483673"/>
          </pc:sldLayoutMkLst>
        </pc:sldLayoutChg>
        <pc:sldLayoutChg chg="add del">
          <pc:chgData name="Kellianne Rosemann" userId="" providerId="" clId="Web-{12874A75-F6D3-4C35-BEE4-6CD4373D22D0}" dt="2023-08-09T15:12:31.144" v="89"/>
          <pc:sldLayoutMkLst>
            <pc:docMk/>
            <pc:sldMasterMk cId="1008877698" sldId="2147483660"/>
            <pc:sldLayoutMk cId="1347205556" sldId="2147483674"/>
          </pc:sldLayoutMkLst>
        </pc:sldLayoutChg>
        <pc:sldLayoutChg chg="add del">
          <pc:chgData name="Kellianne Rosemann" userId="" providerId="" clId="Web-{12874A75-F6D3-4C35-BEE4-6CD4373D22D0}" dt="2023-08-09T15:12:31.144" v="89"/>
          <pc:sldLayoutMkLst>
            <pc:docMk/>
            <pc:sldMasterMk cId="1008877698" sldId="2147483660"/>
            <pc:sldLayoutMk cId="4089308344" sldId="2147483675"/>
          </pc:sldLayoutMkLst>
        </pc:sldLayoutChg>
        <pc:sldLayoutChg chg="add del">
          <pc:chgData name="Kellianne Rosemann" userId="" providerId="" clId="Web-{12874A75-F6D3-4C35-BEE4-6CD4373D22D0}" dt="2023-08-09T15:12:31.144" v="89"/>
          <pc:sldLayoutMkLst>
            <pc:docMk/>
            <pc:sldMasterMk cId="1008877698" sldId="2147483660"/>
            <pc:sldLayoutMk cId="3655292546" sldId="2147483676"/>
          </pc:sldLayoutMkLst>
        </pc:sldLayoutChg>
        <pc:sldLayoutChg chg="add del">
          <pc:chgData name="Kellianne Rosemann" userId="" providerId="" clId="Web-{12874A75-F6D3-4C35-BEE4-6CD4373D22D0}" dt="2023-08-09T15:12:31.144" v="89"/>
          <pc:sldLayoutMkLst>
            <pc:docMk/>
            <pc:sldMasterMk cId="1008877698" sldId="2147483660"/>
            <pc:sldLayoutMk cId="2179786330" sldId="2147483677"/>
          </pc:sldLayoutMkLst>
        </pc:sldLayoutChg>
      </pc:sldMasterChg>
      <pc:sldMasterChg chg="add del addSldLayout delSldLayout modSldLayout">
        <pc:chgData name="Kellianne Rosemann" userId="" providerId="" clId="Web-{12874A75-F6D3-4C35-BEE4-6CD4373D22D0}" dt="2023-08-09T15:12:31.144" v="89"/>
        <pc:sldMasterMkLst>
          <pc:docMk/>
          <pc:sldMasterMk cId="3247667269" sldId="2147483678"/>
        </pc:sldMasterMkLst>
        <pc:sldLayoutChg chg="add del mod replId">
          <pc:chgData name="Kellianne Rosemann" userId="" providerId="" clId="Web-{12874A75-F6D3-4C35-BEE4-6CD4373D22D0}" dt="2023-08-09T15:12:31.144" v="89"/>
          <pc:sldLayoutMkLst>
            <pc:docMk/>
            <pc:sldMasterMk cId="3247667269" sldId="2147483678"/>
            <pc:sldLayoutMk cId="1029901119" sldId="2147483679"/>
          </pc:sldLayoutMkLst>
        </pc:sldLayoutChg>
        <pc:sldLayoutChg chg="add del mod replId">
          <pc:chgData name="Kellianne Rosemann" userId="" providerId="" clId="Web-{12874A75-F6D3-4C35-BEE4-6CD4373D22D0}" dt="2023-08-09T15:12:31.144" v="89"/>
          <pc:sldLayoutMkLst>
            <pc:docMk/>
            <pc:sldMasterMk cId="3247667269" sldId="2147483678"/>
            <pc:sldLayoutMk cId="1399231748" sldId="2147483680"/>
          </pc:sldLayoutMkLst>
        </pc:sldLayoutChg>
        <pc:sldLayoutChg chg="add del mod replId">
          <pc:chgData name="Kellianne Rosemann" userId="" providerId="" clId="Web-{12874A75-F6D3-4C35-BEE4-6CD4373D22D0}" dt="2023-08-09T15:12:31.144" v="89"/>
          <pc:sldLayoutMkLst>
            <pc:docMk/>
            <pc:sldMasterMk cId="3247667269" sldId="2147483678"/>
            <pc:sldLayoutMk cId="3043749447" sldId="2147483681"/>
          </pc:sldLayoutMkLst>
        </pc:sldLayoutChg>
        <pc:sldLayoutChg chg="add del mod replId">
          <pc:chgData name="Kellianne Rosemann" userId="" providerId="" clId="Web-{12874A75-F6D3-4C35-BEE4-6CD4373D22D0}" dt="2023-08-09T15:12:31.144" v="89"/>
          <pc:sldLayoutMkLst>
            <pc:docMk/>
            <pc:sldMasterMk cId="3247667269" sldId="2147483678"/>
            <pc:sldLayoutMk cId="3777339576" sldId="2147483682"/>
          </pc:sldLayoutMkLst>
        </pc:sldLayoutChg>
        <pc:sldLayoutChg chg="add del mod replId">
          <pc:chgData name="Kellianne Rosemann" userId="" providerId="" clId="Web-{12874A75-F6D3-4C35-BEE4-6CD4373D22D0}" dt="2023-08-09T15:12:31.144" v="89"/>
          <pc:sldLayoutMkLst>
            <pc:docMk/>
            <pc:sldMasterMk cId="3247667269" sldId="2147483678"/>
            <pc:sldLayoutMk cId="1081406465" sldId="2147483683"/>
          </pc:sldLayoutMkLst>
        </pc:sldLayoutChg>
        <pc:sldLayoutChg chg="add del mod replId">
          <pc:chgData name="Kellianne Rosemann" userId="" providerId="" clId="Web-{12874A75-F6D3-4C35-BEE4-6CD4373D22D0}" dt="2023-08-09T15:12:31.144" v="89"/>
          <pc:sldLayoutMkLst>
            <pc:docMk/>
            <pc:sldMasterMk cId="3247667269" sldId="2147483678"/>
            <pc:sldLayoutMk cId="2388754557" sldId="2147483684"/>
          </pc:sldLayoutMkLst>
        </pc:sldLayoutChg>
        <pc:sldLayoutChg chg="add del mod replId">
          <pc:chgData name="Kellianne Rosemann" userId="" providerId="" clId="Web-{12874A75-F6D3-4C35-BEE4-6CD4373D22D0}" dt="2023-08-09T15:12:31.144" v="89"/>
          <pc:sldLayoutMkLst>
            <pc:docMk/>
            <pc:sldMasterMk cId="3247667269" sldId="2147483678"/>
            <pc:sldLayoutMk cId="3057659136" sldId="2147483685"/>
          </pc:sldLayoutMkLst>
        </pc:sldLayoutChg>
        <pc:sldLayoutChg chg="add del mod replId">
          <pc:chgData name="Kellianne Rosemann" userId="" providerId="" clId="Web-{12874A75-F6D3-4C35-BEE4-6CD4373D22D0}" dt="2023-08-09T15:12:31.144" v="89"/>
          <pc:sldLayoutMkLst>
            <pc:docMk/>
            <pc:sldMasterMk cId="3247667269" sldId="2147483678"/>
            <pc:sldLayoutMk cId="1777534714" sldId="2147483686"/>
          </pc:sldLayoutMkLst>
        </pc:sldLayoutChg>
        <pc:sldLayoutChg chg="add del mod replId">
          <pc:chgData name="Kellianne Rosemann" userId="" providerId="" clId="Web-{12874A75-F6D3-4C35-BEE4-6CD4373D22D0}" dt="2023-08-09T15:12:31.144" v="89"/>
          <pc:sldLayoutMkLst>
            <pc:docMk/>
            <pc:sldMasterMk cId="3247667269" sldId="2147483678"/>
            <pc:sldLayoutMk cId="3320303751" sldId="2147483687"/>
          </pc:sldLayoutMkLst>
        </pc:sldLayoutChg>
        <pc:sldLayoutChg chg="add del mod replId">
          <pc:chgData name="Kellianne Rosemann" userId="" providerId="" clId="Web-{12874A75-F6D3-4C35-BEE4-6CD4373D22D0}" dt="2023-08-09T15:12:31.144" v="89"/>
          <pc:sldLayoutMkLst>
            <pc:docMk/>
            <pc:sldMasterMk cId="3247667269" sldId="2147483678"/>
            <pc:sldLayoutMk cId="1582194246" sldId="2147483688"/>
          </pc:sldLayoutMkLst>
        </pc:sldLayoutChg>
        <pc:sldLayoutChg chg="add del mod replId">
          <pc:chgData name="Kellianne Rosemann" userId="" providerId="" clId="Web-{12874A75-F6D3-4C35-BEE4-6CD4373D22D0}" dt="2023-08-09T15:12:31.144" v="89"/>
          <pc:sldLayoutMkLst>
            <pc:docMk/>
            <pc:sldMasterMk cId="3247667269" sldId="2147483678"/>
            <pc:sldLayoutMk cId="3770392149" sldId="2147483689"/>
          </pc:sldLayoutMkLst>
        </pc:sldLayoutChg>
        <pc:sldLayoutChg chg="add del mod replId">
          <pc:chgData name="Kellianne Rosemann" userId="" providerId="" clId="Web-{12874A75-F6D3-4C35-BEE4-6CD4373D22D0}" dt="2023-08-09T15:12:31.144" v="89"/>
          <pc:sldLayoutMkLst>
            <pc:docMk/>
            <pc:sldMasterMk cId="3247667269" sldId="2147483678"/>
            <pc:sldLayoutMk cId="884376779" sldId="2147483690"/>
          </pc:sldLayoutMkLst>
        </pc:sldLayoutChg>
      </pc:sldMasterChg>
    </pc:docChg>
  </pc:docChgLst>
  <pc:docChgLst>
    <pc:chgData name="Kellianne Rosemann" clId="Web-{DD56F5DE-26A7-4752-8CA2-E1D5E0C8676C}"/>
    <pc:docChg chg="addSld modSld">
      <pc:chgData name="Kellianne Rosemann" userId="" providerId="" clId="Web-{DD56F5DE-26A7-4752-8CA2-E1D5E0C8676C}" dt="2023-08-09T19:18:30.531" v="14"/>
      <pc:docMkLst>
        <pc:docMk/>
      </pc:docMkLst>
      <pc:sldChg chg="modSp">
        <pc:chgData name="Kellianne Rosemann" userId="" providerId="" clId="Web-{DD56F5DE-26A7-4752-8CA2-E1D5E0C8676C}" dt="2023-08-09T19:07:39.708" v="4" actId="20577"/>
        <pc:sldMkLst>
          <pc:docMk/>
          <pc:sldMk cId="2181092125" sldId="279"/>
        </pc:sldMkLst>
        <pc:spChg chg="mod">
          <ac:chgData name="Kellianne Rosemann" userId="" providerId="" clId="Web-{DD56F5DE-26A7-4752-8CA2-E1D5E0C8676C}" dt="2023-08-09T19:07:39.708" v="4" actId="20577"/>
          <ac:spMkLst>
            <pc:docMk/>
            <pc:sldMk cId="2181092125" sldId="279"/>
            <ac:spMk id="3" creationId="{F86121D1-C912-3034-39DD-9DD26E42A308}"/>
          </ac:spMkLst>
        </pc:spChg>
      </pc:sldChg>
      <pc:sldChg chg="addSp delSp modSp new">
        <pc:chgData name="Kellianne Rosemann" userId="" providerId="" clId="Web-{DD56F5DE-26A7-4752-8CA2-E1D5E0C8676C}" dt="2023-08-09T19:15:14.653" v="11" actId="1076"/>
        <pc:sldMkLst>
          <pc:docMk/>
          <pc:sldMk cId="2114910647" sldId="304"/>
        </pc:sldMkLst>
        <pc:spChg chg="del">
          <ac:chgData name="Kellianne Rosemann" userId="" providerId="" clId="Web-{DD56F5DE-26A7-4752-8CA2-E1D5E0C8676C}" dt="2023-08-09T19:06:32.800" v="1"/>
          <ac:spMkLst>
            <pc:docMk/>
            <pc:sldMk cId="2114910647" sldId="304"/>
            <ac:spMk id="2" creationId="{17E88DC2-5FDD-C16B-9AC3-D2B6E0BBC668}"/>
          </ac:spMkLst>
        </pc:spChg>
        <pc:spChg chg="del mod">
          <ac:chgData name="Kellianne Rosemann" userId="" providerId="" clId="Web-{DD56F5DE-26A7-4752-8CA2-E1D5E0C8676C}" dt="2023-08-09T19:14:56.652" v="5"/>
          <ac:spMkLst>
            <pc:docMk/>
            <pc:sldMk cId="2114910647" sldId="304"/>
            <ac:spMk id="3" creationId="{8339CFDB-4644-3163-1565-DFE2817546F8}"/>
          </ac:spMkLst>
        </pc:spChg>
        <pc:picChg chg="add mod ord">
          <ac:chgData name="Kellianne Rosemann" userId="" providerId="" clId="Web-{DD56F5DE-26A7-4752-8CA2-E1D5E0C8676C}" dt="2023-08-09T19:15:14.653" v="11" actId="1076"/>
          <ac:picMkLst>
            <pc:docMk/>
            <pc:sldMk cId="2114910647" sldId="304"/>
            <ac:picMk id="4" creationId="{262184BB-4E79-00C2-B959-17998EB6BB9B}"/>
          </ac:picMkLst>
        </pc:picChg>
      </pc:sldChg>
      <pc:sldChg chg="delSp new">
        <pc:chgData name="Kellianne Rosemann" userId="" providerId="" clId="Web-{DD56F5DE-26A7-4752-8CA2-E1D5E0C8676C}" dt="2023-08-09T19:18:30.531" v="14"/>
        <pc:sldMkLst>
          <pc:docMk/>
          <pc:sldMk cId="1487167695" sldId="305"/>
        </pc:sldMkLst>
        <pc:spChg chg="del">
          <ac:chgData name="Kellianne Rosemann" userId="" providerId="" clId="Web-{DD56F5DE-26A7-4752-8CA2-E1D5E0C8676C}" dt="2023-08-09T19:18:30.531" v="14"/>
          <ac:spMkLst>
            <pc:docMk/>
            <pc:sldMk cId="1487167695" sldId="305"/>
            <ac:spMk id="2" creationId="{732FA01A-099D-750C-7AB0-ADA57D0ADC1C}"/>
          </ac:spMkLst>
        </pc:spChg>
        <pc:spChg chg="del">
          <ac:chgData name="Kellianne Rosemann" userId="" providerId="" clId="Web-{DD56F5DE-26A7-4752-8CA2-E1D5E0C8676C}" dt="2023-08-09T19:18:29.500" v="13"/>
          <ac:spMkLst>
            <pc:docMk/>
            <pc:sldMk cId="1487167695" sldId="305"/>
            <ac:spMk id="3" creationId="{968798AD-475C-C7B3-8F20-1B4C13B6CFCB}"/>
          </ac:spMkLst>
        </pc:spChg>
      </pc:sldChg>
    </pc:docChg>
  </pc:docChgLst>
  <pc:docChgLst>
    <pc:chgData name="Kellianne Rosemann" clId="Web-{2D45D65C-55F1-4A7E-BA73-41BC62D305DD}"/>
    <pc:docChg chg="modSld">
      <pc:chgData name="Kellianne Rosemann" userId="" providerId="" clId="Web-{2D45D65C-55F1-4A7E-BA73-41BC62D305DD}" dt="2023-08-09T22:48:24.936" v="48" actId="20577"/>
      <pc:docMkLst>
        <pc:docMk/>
      </pc:docMkLst>
      <pc:sldChg chg="modSp">
        <pc:chgData name="Kellianne Rosemann" userId="" providerId="" clId="Web-{2D45D65C-55F1-4A7E-BA73-41BC62D305DD}" dt="2023-08-09T22:47:58.342" v="46" actId="1076"/>
        <pc:sldMkLst>
          <pc:docMk/>
          <pc:sldMk cId="54803836" sldId="272"/>
        </pc:sldMkLst>
        <pc:spChg chg="mod">
          <ac:chgData name="Kellianne Rosemann" userId="" providerId="" clId="Web-{2D45D65C-55F1-4A7E-BA73-41BC62D305DD}" dt="2023-08-09T22:47:58.342" v="46" actId="1076"/>
          <ac:spMkLst>
            <pc:docMk/>
            <pc:sldMk cId="54803836" sldId="272"/>
            <ac:spMk id="2" creationId="{54E2C512-A459-D3D6-F4A3-822448CE5912}"/>
          </ac:spMkLst>
        </pc:spChg>
        <pc:spChg chg="mod">
          <ac:chgData name="Kellianne Rosemann" userId="" providerId="" clId="Web-{2D45D65C-55F1-4A7E-BA73-41BC62D305DD}" dt="2023-08-09T22:47:28.154" v="4" actId="1076"/>
          <ac:spMkLst>
            <pc:docMk/>
            <pc:sldMk cId="54803836" sldId="272"/>
            <ac:spMk id="3" creationId="{54651011-FFC2-966D-889B-477D6317B6BA}"/>
          </ac:spMkLst>
        </pc:spChg>
      </pc:sldChg>
      <pc:sldChg chg="modSp">
        <pc:chgData name="Kellianne Rosemann" userId="" providerId="" clId="Web-{2D45D65C-55F1-4A7E-BA73-41BC62D305DD}" dt="2023-08-09T22:47:09.216" v="3" actId="20577"/>
        <pc:sldMkLst>
          <pc:docMk/>
          <pc:sldMk cId="1042680214" sldId="295"/>
        </pc:sldMkLst>
        <pc:spChg chg="mod">
          <ac:chgData name="Kellianne Rosemann" userId="" providerId="" clId="Web-{2D45D65C-55F1-4A7E-BA73-41BC62D305DD}" dt="2023-08-09T22:47:09.216" v="3" actId="20577"/>
          <ac:spMkLst>
            <pc:docMk/>
            <pc:sldMk cId="1042680214" sldId="295"/>
            <ac:spMk id="3" creationId="{327B6573-6CDE-C432-A85F-45834030B416}"/>
          </ac:spMkLst>
        </pc:spChg>
      </pc:sldChg>
      <pc:sldChg chg="modSp">
        <pc:chgData name="Kellianne Rosemann" userId="" providerId="" clId="Web-{2D45D65C-55F1-4A7E-BA73-41BC62D305DD}" dt="2023-08-09T22:48:24.936" v="48" actId="20577"/>
        <pc:sldMkLst>
          <pc:docMk/>
          <pc:sldMk cId="2293615385" sldId="297"/>
        </pc:sldMkLst>
        <pc:spChg chg="mod">
          <ac:chgData name="Kellianne Rosemann" userId="" providerId="" clId="Web-{2D45D65C-55F1-4A7E-BA73-41BC62D305DD}" dt="2023-08-09T22:48:24.936" v="48" actId="20577"/>
          <ac:spMkLst>
            <pc:docMk/>
            <pc:sldMk cId="2293615385" sldId="297"/>
            <ac:spMk id="3" creationId="{A5F2087A-598D-4F88-AE5F-A55A119CC0CD}"/>
          </ac:spMkLst>
        </pc:spChg>
      </pc:sldChg>
      <pc:sldChg chg="modSp">
        <pc:chgData name="Kellianne Rosemann" userId="" providerId="" clId="Web-{2D45D65C-55F1-4A7E-BA73-41BC62D305DD}" dt="2023-08-09T22:46:31.637" v="0" actId="1076"/>
        <pc:sldMkLst>
          <pc:docMk/>
          <pc:sldMk cId="588014541" sldId="300"/>
        </pc:sldMkLst>
        <pc:spChg chg="mod">
          <ac:chgData name="Kellianne Rosemann" userId="" providerId="" clId="Web-{2D45D65C-55F1-4A7E-BA73-41BC62D305DD}" dt="2023-08-09T22:46:31.637" v="0" actId="1076"/>
          <ac:spMkLst>
            <pc:docMk/>
            <pc:sldMk cId="588014541" sldId="300"/>
            <ac:spMk id="3" creationId="{D791E4C1-DC65-16DE-0A7B-1A4FDF243F1B}"/>
          </ac:spMkLst>
        </pc:spChg>
      </pc:sldChg>
    </pc:docChg>
  </pc:docChgLst>
  <pc:docChgLst>
    <pc:chgData name="Angie Perez" clId="Web-{1A0C1671-77A4-4FD6-A9DA-0DBED70DA405}"/>
    <pc:docChg chg="addSld modSld">
      <pc:chgData name="Angie Perez" userId="" providerId="" clId="Web-{1A0C1671-77A4-4FD6-A9DA-0DBED70DA405}" dt="2023-08-09T16:34:03.518" v="197"/>
      <pc:docMkLst>
        <pc:docMk/>
      </pc:docMkLst>
      <pc:sldChg chg="addSp delSp modSp new">
        <pc:chgData name="Angie Perez" userId="" providerId="" clId="Web-{1A0C1671-77A4-4FD6-A9DA-0DBED70DA405}" dt="2023-08-09T16:34:03.518" v="197"/>
        <pc:sldMkLst>
          <pc:docMk/>
          <pc:sldMk cId="2058789048" sldId="302"/>
        </pc:sldMkLst>
        <pc:spChg chg="mod">
          <ac:chgData name="Angie Perez" userId="" providerId="" clId="Web-{1A0C1671-77A4-4FD6-A9DA-0DBED70DA405}" dt="2023-08-09T16:22:52.335" v="38" actId="20577"/>
          <ac:spMkLst>
            <pc:docMk/>
            <pc:sldMk cId="2058789048" sldId="302"/>
            <ac:spMk id="2" creationId="{C9FF689D-4E91-1786-0487-298B1329A89C}"/>
          </ac:spMkLst>
        </pc:spChg>
        <pc:spChg chg="del">
          <ac:chgData name="Angie Perez" userId="" providerId="" clId="Web-{1A0C1671-77A4-4FD6-A9DA-0DBED70DA405}" dt="2023-08-09T16:23:25.335" v="39"/>
          <ac:spMkLst>
            <pc:docMk/>
            <pc:sldMk cId="2058789048" sldId="302"/>
            <ac:spMk id="3" creationId="{762874FE-51C4-DDBC-18BA-CE6520C2B3EF}"/>
          </ac:spMkLst>
        </pc:spChg>
        <pc:spChg chg="add mod">
          <ac:chgData name="Angie Perez" userId="" providerId="" clId="Web-{1A0C1671-77A4-4FD6-A9DA-0DBED70DA405}" dt="2023-08-09T16:29:09.279" v="70" actId="1076"/>
          <ac:spMkLst>
            <pc:docMk/>
            <pc:sldMk cId="2058789048" sldId="302"/>
            <ac:spMk id="6" creationId="{991B8825-621A-4B4F-BAF9-9CB76B754A58}"/>
          </ac:spMkLst>
        </pc:spChg>
        <pc:graphicFrameChg chg="add mod modGraphic">
          <ac:chgData name="Angie Perez" userId="" providerId="" clId="Web-{1A0C1671-77A4-4FD6-A9DA-0DBED70DA405}" dt="2023-08-09T16:34:03.518" v="197"/>
          <ac:graphicFrameMkLst>
            <pc:docMk/>
            <pc:sldMk cId="2058789048" sldId="302"/>
            <ac:graphicFrameMk id="5" creationId="{882B7814-F9B4-0BA4-7C29-0BD545A26B78}"/>
          </ac:graphicFrameMkLst>
        </pc:graphicFrameChg>
      </pc:sldChg>
    </pc:docChg>
  </pc:docChgLst>
  <pc:docChgLst>
    <pc:chgData name="Kellianne Rosemann" clId="Web-{001A552F-25BE-4C81-80F3-D4355A416BD9}"/>
    <pc:docChg chg="delSld modSld sldOrd">
      <pc:chgData name="Kellianne Rosemann" userId="" providerId="" clId="Web-{001A552F-25BE-4C81-80F3-D4355A416BD9}" dt="2023-08-09T22:44:15.289" v="215"/>
      <pc:docMkLst>
        <pc:docMk/>
      </pc:docMkLst>
      <pc:sldChg chg="modSp">
        <pc:chgData name="Kellianne Rosemann" userId="" providerId="" clId="Web-{001A552F-25BE-4C81-80F3-D4355A416BD9}" dt="2023-08-09T22:32:24.865" v="95" actId="20577"/>
        <pc:sldMkLst>
          <pc:docMk/>
          <pc:sldMk cId="1377584207" sldId="258"/>
        </pc:sldMkLst>
        <pc:spChg chg="mod">
          <ac:chgData name="Kellianne Rosemann" userId="" providerId="" clId="Web-{001A552F-25BE-4C81-80F3-D4355A416BD9}" dt="2023-08-09T22:32:24.865" v="95" actId="20577"/>
          <ac:spMkLst>
            <pc:docMk/>
            <pc:sldMk cId="1377584207" sldId="258"/>
            <ac:spMk id="4" creationId="{3BC85101-5DBA-7743-4D66-782261894C09}"/>
          </ac:spMkLst>
        </pc:spChg>
      </pc:sldChg>
      <pc:sldChg chg="modSp">
        <pc:chgData name="Kellianne Rosemann" userId="" providerId="" clId="Web-{001A552F-25BE-4C81-80F3-D4355A416BD9}" dt="2023-08-09T22:20:43.223" v="35" actId="20577"/>
        <pc:sldMkLst>
          <pc:docMk/>
          <pc:sldMk cId="3589428280" sldId="264"/>
        </pc:sldMkLst>
        <pc:spChg chg="mod">
          <ac:chgData name="Kellianne Rosemann" userId="" providerId="" clId="Web-{001A552F-25BE-4C81-80F3-D4355A416BD9}" dt="2023-08-09T22:20:43.223" v="35" actId="20577"/>
          <ac:spMkLst>
            <pc:docMk/>
            <pc:sldMk cId="3589428280" sldId="264"/>
            <ac:spMk id="11" creationId="{81ADCF76-28C8-597C-04CD-0CBF2DE48A51}"/>
          </ac:spMkLst>
        </pc:spChg>
      </pc:sldChg>
      <pc:sldChg chg="modSp ord">
        <pc:chgData name="Kellianne Rosemann" userId="" providerId="" clId="Web-{001A552F-25BE-4C81-80F3-D4355A416BD9}" dt="2023-08-09T22:32:44.772" v="96"/>
        <pc:sldMkLst>
          <pc:docMk/>
          <pc:sldMk cId="54803836" sldId="272"/>
        </pc:sldMkLst>
        <pc:spChg chg="mod">
          <ac:chgData name="Kellianne Rosemann" userId="" providerId="" clId="Web-{001A552F-25BE-4C81-80F3-D4355A416BD9}" dt="2023-08-09T22:26:53.623" v="62" actId="20577"/>
          <ac:spMkLst>
            <pc:docMk/>
            <pc:sldMk cId="54803836" sldId="272"/>
            <ac:spMk id="3" creationId="{54651011-FFC2-966D-889B-477D6317B6BA}"/>
          </ac:spMkLst>
        </pc:spChg>
      </pc:sldChg>
      <pc:sldChg chg="modSp">
        <pc:chgData name="Kellianne Rosemann" userId="" providerId="" clId="Web-{001A552F-25BE-4C81-80F3-D4355A416BD9}" dt="2023-08-09T22:20:00.253" v="25"/>
        <pc:sldMkLst>
          <pc:docMk/>
          <pc:sldMk cId="3927355394" sldId="274"/>
        </pc:sldMkLst>
        <pc:cxnChg chg="mod">
          <ac:chgData name="Kellianne Rosemann" userId="" providerId="" clId="Web-{001A552F-25BE-4C81-80F3-D4355A416BD9}" dt="2023-08-09T22:18:59.830" v="19"/>
          <ac:cxnSpMkLst>
            <pc:docMk/>
            <pc:sldMk cId="3927355394" sldId="274"/>
            <ac:cxnSpMk id="7" creationId="{2FD8DC57-E854-9C8E-9E36-C218A3853253}"/>
          </ac:cxnSpMkLst>
        </pc:cxnChg>
        <pc:cxnChg chg="mod">
          <ac:chgData name="Kellianne Rosemann" userId="" providerId="" clId="Web-{001A552F-25BE-4C81-80F3-D4355A416BD9}" dt="2023-08-09T22:19:17.783" v="21"/>
          <ac:cxnSpMkLst>
            <pc:docMk/>
            <pc:sldMk cId="3927355394" sldId="274"/>
            <ac:cxnSpMk id="8" creationId="{78B03263-811E-8D9F-B927-6D941DAD47D4}"/>
          </ac:cxnSpMkLst>
        </pc:cxnChg>
        <pc:cxnChg chg="mod">
          <ac:chgData name="Kellianne Rosemann" userId="" providerId="" clId="Web-{001A552F-25BE-4C81-80F3-D4355A416BD9}" dt="2023-08-09T22:19:41.424" v="23"/>
          <ac:cxnSpMkLst>
            <pc:docMk/>
            <pc:sldMk cId="3927355394" sldId="274"/>
            <ac:cxnSpMk id="9" creationId="{1DE12A22-61A5-EBA4-8040-E9ECFA79FDC1}"/>
          </ac:cxnSpMkLst>
        </pc:cxnChg>
        <pc:cxnChg chg="mod">
          <ac:chgData name="Kellianne Rosemann" userId="" providerId="" clId="Web-{001A552F-25BE-4C81-80F3-D4355A416BD9}" dt="2023-08-09T22:20:00.253" v="25"/>
          <ac:cxnSpMkLst>
            <pc:docMk/>
            <pc:sldMk cId="3927355394" sldId="274"/>
            <ac:cxnSpMk id="11" creationId="{56F1E242-03FB-C362-9714-0D2155677ED8}"/>
          </ac:cxnSpMkLst>
        </pc:cxnChg>
      </pc:sldChg>
      <pc:sldChg chg="modSp">
        <pc:chgData name="Kellianne Rosemann" userId="" providerId="" clId="Web-{001A552F-25BE-4C81-80F3-D4355A416BD9}" dt="2023-08-09T22:33:56.102" v="104" actId="1076"/>
        <pc:sldMkLst>
          <pc:docMk/>
          <pc:sldMk cId="1161216781" sldId="281"/>
        </pc:sldMkLst>
        <pc:spChg chg="mod">
          <ac:chgData name="Kellianne Rosemann" userId="" providerId="" clId="Web-{001A552F-25BE-4C81-80F3-D4355A416BD9}" dt="2023-08-09T22:33:44.102" v="102" actId="20577"/>
          <ac:spMkLst>
            <pc:docMk/>
            <pc:sldMk cId="1161216781" sldId="281"/>
            <ac:spMk id="2" creationId="{C9A27EB3-D01E-EFE0-D790-5543FD2316E0}"/>
          </ac:spMkLst>
        </pc:spChg>
        <pc:spChg chg="mod">
          <ac:chgData name="Kellianne Rosemann" userId="" providerId="" clId="Web-{001A552F-25BE-4C81-80F3-D4355A416BD9}" dt="2023-08-09T22:33:56.102" v="104" actId="1076"/>
          <ac:spMkLst>
            <pc:docMk/>
            <pc:sldMk cId="1161216781" sldId="281"/>
            <ac:spMk id="3" creationId="{5A5304FB-7BF8-E550-F484-806481C5F0F7}"/>
          </ac:spMkLst>
        </pc:spChg>
      </pc:sldChg>
      <pc:sldChg chg="modSp">
        <pc:chgData name="Kellianne Rosemann" userId="" providerId="" clId="Web-{001A552F-25BE-4C81-80F3-D4355A416BD9}" dt="2023-08-09T22:34:14.306" v="110" actId="20577"/>
        <pc:sldMkLst>
          <pc:docMk/>
          <pc:sldMk cId="3586301238" sldId="282"/>
        </pc:sldMkLst>
        <pc:spChg chg="mod">
          <ac:chgData name="Kellianne Rosemann" userId="" providerId="" clId="Web-{001A552F-25BE-4C81-80F3-D4355A416BD9}" dt="2023-08-09T22:34:14.306" v="110" actId="20577"/>
          <ac:spMkLst>
            <pc:docMk/>
            <pc:sldMk cId="3586301238" sldId="282"/>
            <ac:spMk id="2" creationId="{B1983524-D585-3C5A-1215-B616BFA9AE70}"/>
          </ac:spMkLst>
        </pc:spChg>
        <pc:spChg chg="mod">
          <ac:chgData name="Kellianne Rosemann" userId="" providerId="" clId="Web-{001A552F-25BE-4C81-80F3-D4355A416BD9}" dt="2023-08-09T22:33:50.961" v="103" actId="1076"/>
          <ac:spMkLst>
            <pc:docMk/>
            <pc:sldMk cId="3586301238" sldId="282"/>
            <ac:spMk id="3" creationId="{3324BDF6-61C1-9968-0733-B7E1E2AA2343}"/>
          </ac:spMkLst>
        </pc:spChg>
      </pc:sldChg>
      <pc:sldChg chg="modSp">
        <pc:chgData name="Kellianne Rosemann" userId="" providerId="" clId="Web-{001A552F-25BE-4C81-80F3-D4355A416BD9}" dt="2023-08-09T22:33:01.585" v="98" actId="20577"/>
        <pc:sldMkLst>
          <pc:docMk/>
          <pc:sldMk cId="1042680214" sldId="295"/>
        </pc:sldMkLst>
        <pc:spChg chg="mod">
          <ac:chgData name="Kellianne Rosemann" userId="" providerId="" clId="Web-{001A552F-25BE-4C81-80F3-D4355A416BD9}" dt="2023-08-09T22:33:01.585" v="98" actId="20577"/>
          <ac:spMkLst>
            <pc:docMk/>
            <pc:sldMk cId="1042680214" sldId="295"/>
            <ac:spMk id="3" creationId="{327B6573-6CDE-C432-A85F-45834030B416}"/>
          </ac:spMkLst>
        </pc:spChg>
      </pc:sldChg>
      <pc:sldChg chg="ord">
        <pc:chgData name="Kellianne Rosemann" userId="" providerId="" clId="Web-{001A552F-25BE-4C81-80F3-D4355A416BD9}" dt="2023-08-09T22:23:35.087" v="38"/>
        <pc:sldMkLst>
          <pc:docMk/>
          <pc:sldMk cId="2884965698" sldId="296"/>
        </pc:sldMkLst>
      </pc:sldChg>
      <pc:sldChg chg="modSp">
        <pc:chgData name="Kellianne Rosemann" userId="" providerId="" clId="Web-{001A552F-25BE-4C81-80F3-D4355A416BD9}" dt="2023-08-09T22:27:43.983" v="79" actId="20577"/>
        <pc:sldMkLst>
          <pc:docMk/>
          <pc:sldMk cId="2293615385" sldId="297"/>
        </pc:sldMkLst>
        <pc:spChg chg="mod">
          <ac:chgData name="Kellianne Rosemann" userId="" providerId="" clId="Web-{001A552F-25BE-4C81-80F3-D4355A416BD9}" dt="2023-08-09T22:27:43.983" v="79" actId="20577"/>
          <ac:spMkLst>
            <pc:docMk/>
            <pc:sldMk cId="2293615385" sldId="297"/>
            <ac:spMk id="3" creationId="{A5F2087A-598D-4F88-AE5F-A55A119CC0CD}"/>
          </ac:spMkLst>
        </pc:spChg>
      </pc:sldChg>
      <pc:sldChg chg="modSp">
        <pc:chgData name="Kellianne Rosemann" userId="" providerId="" clId="Web-{001A552F-25BE-4C81-80F3-D4355A416BD9}" dt="2023-08-09T22:21:22.802" v="37" actId="20577"/>
        <pc:sldMkLst>
          <pc:docMk/>
          <pc:sldMk cId="3957315638" sldId="301"/>
        </pc:sldMkLst>
        <pc:spChg chg="mod">
          <ac:chgData name="Kellianne Rosemann" userId="" providerId="" clId="Web-{001A552F-25BE-4C81-80F3-D4355A416BD9}" dt="2023-08-09T22:21:22.802" v="37" actId="20577"/>
          <ac:spMkLst>
            <pc:docMk/>
            <pc:sldMk cId="3957315638" sldId="301"/>
            <ac:spMk id="3" creationId="{79FD993C-56C2-311A-BFA1-4624BB37C1D2}"/>
          </ac:spMkLst>
        </pc:spChg>
      </pc:sldChg>
      <pc:sldChg chg="ord">
        <pc:chgData name="Kellianne Rosemann" userId="" providerId="" clId="Web-{001A552F-25BE-4C81-80F3-D4355A416BD9}" dt="2023-08-09T22:28:05.656" v="84"/>
        <pc:sldMkLst>
          <pc:docMk/>
          <pc:sldMk cId="863291252" sldId="303"/>
        </pc:sldMkLst>
      </pc:sldChg>
      <pc:sldChg chg="del">
        <pc:chgData name="Kellianne Rosemann" userId="" providerId="" clId="Web-{001A552F-25BE-4C81-80F3-D4355A416BD9}" dt="2023-08-09T22:44:15.289" v="215"/>
        <pc:sldMkLst>
          <pc:docMk/>
          <pc:sldMk cId="2114910647" sldId="304"/>
        </pc:sldMkLst>
      </pc:sldChg>
      <pc:sldChg chg="modSp ord">
        <pc:chgData name="Kellianne Rosemann" userId="" providerId="" clId="Web-{001A552F-25BE-4C81-80F3-D4355A416BD9}" dt="2023-08-09T22:29:17.220" v="85"/>
        <pc:sldMkLst>
          <pc:docMk/>
          <pc:sldMk cId="1003189806" sldId="305"/>
        </pc:sldMkLst>
        <pc:spChg chg="mod">
          <ac:chgData name="Kellianne Rosemann" userId="" providerId="" clId="Web-{001A552F-25BE-4C81-80F3-D4355A416BD9}" dt="2023-08-09T22:23:51.743" v="40" actId="20577"/>
          <ac:spMkLst>
            <pc:docMk/>
            <pc:sldMk cId="1003189806" sldId="305"/>
            <ac:spMk id="12" creationId="{B0D2EB7E-EB7F-D09C-B409-B6FEBE7F7AF9}"/>
          </ac:spMkLst>
        </pc:spChg>
      </pc:sldChg>
      <pc:sldChg chg="addSp delSp modSp ord">
        <pc:chgData name="Kellianne Rosemann" userId="" providerId="" clId="Web-{001A552F-25BE-4C81-80F3-D4355A416BD9}" dt="2023-08-09T22:44:08.836" v="214" actId="1076"/>
        <pc:sldMkLst>
          <pc:docMk/>
          <pc:sldMk cId="2476400116" sldId="306"/>
        </pc:sldMkLst>
        <pc:spChg chg="mod">
          <ac:chgData name="Kellianne Rosemann" userId="" providerId="" clId="Web-{001A552F-25BE-4C81-80F3-D4355A416BD9}" dt="2023-08-09T22:40:51.987" v="166" actId="1076"/>
          <ac:spMkLst>
            <pc:docMk/>
            <pc:sldMk cId="2476400116" sldId="306"/>
            <ac:spMk id="7" creationId="{6C6E9A1C-A2B2-9334-085A-96203880C581}"/>
          </ac:spMkLst>
        </pc:spChg>
        <pc:spChg chg="mod">
          <ac:chgData name="Kellianne Rosemann" userId="" providerId="" clId="Web-{001A552F-25BE-4C81-80F3-D4355A416BD9}" dt="2023-08-09T22:35:57.871" v="115" actId="1076"/>
          <ac:spMkLst>
            <pc:docMk/>
            <pc:sldMk cId="2476400116" sldId="306"/>
            <ac:spMk id="8" creationId="{4EFC91AF-2E1F-33C2-9181-045921772D38}"/>
          </ac:spMkLst>
        </pc:spChg>
        <pc:spChg chg="mod">
          <ac:chgData name="Kellianne Rosemann" userId="" providerId="" clId="Web-{001A552F-25BE-4C81-80F3-D4355A416BD9}" dt="2023-08-09T22:40:55.909" v="167" actId="1076"/>
          <ac:spMkLst>
            <pc:docMk/>
            <pc:sldMk cId="2476400116" sldId="306"/>
            <ac:spMk id="9" creationId="{2E8D5442-024A-E67A-4A5E-54595225E74F}"/>
          </ac:spMkLst>
        </pc:spChg>
        <pc:spChg chg="mod">
          <ac:chgData name="Kellianne Rosemann" userId="" providerId="" clId="Web-{001A552F-25BE-4C81-80F3-D4355A416BD9}" dt="2023-08-09T22:40:28.784" v="162"/>
          <ac:spMkLst>
            <pc:docMk/>
            <pc:sldMk cId="2476400116" sldId="306"/>
            <ac:spMk id="10" creationId="{E6AC4CC1-9A28-72C4-8CA6-8424DEA5DB92}"/>
          </ac:spMkLst>
        </pc:spChg>
        <pc:spChg chg="mod">
          <ac:chgData name="Kellianne Rosemann" userId="" providerId="" clId="Web-{001A552F-25BE-4C81-80F3-D4355A416BD9}" dt="2023-08-09T22:36:42.309" v="120" actId="1076"/>
          <ac:spMkLst>
            <pc:docMk/>
            <pc:sldMk cId="2476400116" sldId="306"/>
            <ac:spMk id="11" creationId="{150947B1-BBD2-00FD-9184-07E0947B04A7}"/>
          </ac:spMkLst>
        </pc:spChg>
        <pc:spChg chg="add mod">
          <ac:chgData name="Kellianne Rosemann" userId="" providerId="" clId="Web-{001A552F-25BE-4C81-80F3-D4355A416BD9}" dt="2023-08-09T22:44:08.836" v="214" actId="1076"/>
          <ac:spMkLst>
            <pc:docMk/>
            <pc:sldMk cId="2476400116" sldId="306"/>
            <ac:spMk id="15" creationId="{D3D67188-04C5-B128-E61E-9DC8AE37B721}"/>
          </ac:spMkLst>
        </pc:spChg>
        <pc:spChg chg="add mod">
          <ac:chgData name="Kellianne Rosemann" userId="" providerId="" clId="Web-{001A552F-25BE-4C81-80F3-D4355A416BD9}" dt="2023-08-09T22:39:58.783" v="157"/>
          <ac:spMkLst>
            <pc:docMk/>
            <pc:sldMk cId="2476400116" sldId="306"/>
            <ac:spMk id="16" creationId="{100D05FB-9B4C-653C-FF36-003762D4FCC9}"/>
          </ac:spMkLst>
        </pc:spChg>
        <pc:picChg chg="add mod">
          <ac:chgData name="Kellianne Rosemann" userId="" providerId="" clId="Web-{001A552F-25BE-4C81-80F3-D4355A416BD9}" dt="2023-08-09T22:36:45.044" v="121" actId="1076"/>
          <ac:picMkLst>
            <pc:docMk/>
            <pc:sldMk cId="2476400116" sldId="306"/>
            <ac:picMk id="2" creationId="{BE82F8CB-4321-DF11-35C2-775237ACDE7F}"/>
          </ac:picMkLst>
        </pc:picChg>
        <pc:picChg chg="add mod">
          <ac:chgData name="Kellianne Rosemann" userId="" providerId="" clId="Web-{001A552F-25BE-4C81-80F3-D4355A416BD9}" dt="2023-08-09T22:36:47.669" v="122" actId="1076"/>
          <ac:picMkLst>
            <pc:docMk/>
            <pc:sldMk cId="2476400116" sldId="306"/>
            <ac:picMk id="3" creationId="{3F56BEA9-F595-DC00-CCDA-00B3E4C50A2C}"/>
          </ac:picMkLst>
        </pc:picChg>
        <pc:picChg chg="add mod">
          <ac:chgData name="Kellianne Rosemann" userId="" providerId="" clId="Web-{001A552F-25BE-4C81-80F3-D4355A416BD9}" dt="2023-08-09T22:36:50.669" v="123" actId="1076"/>
          <ac:picMkLst>
            <pc:docMk/>
            <pc:sldMk cId="2476400116" sldId="306"/>
            <ac:picMk id="5" creationId="{53D4EF1B-1E8A-E7A7-1648-DE5B5D1AD19B}"/>
          </ac:picMkLst>
        </pc:picChg>
        <pc:picChg chg="add mod">
          <ac:chgData name="Kellianne Rosemann" userId="" providerId="" clId="Web-{001A552F-25BE-4C81-80F3-D4355A416BD9}" dt="2023-08-09T22:36:32.809" v="119" actId="1076"/>
          <ac:picMkLst>
            <pc:docMk/>
            <pc:sldMk cId="2476400116" sldId="306"/>
            <ac:picMk id="6" creationId="{E8B0AFB1-E9A4-34FD-0E5D-8D432E65F161}"/>
          </ac:picMkLst>
        </pc:picChg>
        <pc:picChg chg="add mod">
          <ac:chgData name="Kellianne Rosemann" userId="" providerId="" clId="Web-{001A552F-25BE-4C81-80F3-D4355A416BD9}" dt="2023-08-09T22:37:12.279" v="125" actId="1076"/>
          <ac:picMkLst>
            <pc:docMk/>
            <pc:sldMk cId="2476400116" sldId="306"/>
            <ac:picMk id="12" creationId="{11C18860-ED1C-8B99-3E0F-F23DC0C32416}"/>
          </ac:picMkLst>
        </pc:picChg>
        <pc:picChg chg="add mod">
          <ac:chgData name="Kellianne Rosemann" userId="" providerId="" clId="Web-{001A552F-25BE-4C81-80F3-D4355A416BD9}" dt="2023-08-09T22:37:31.467" v="127" actId="1076"/>
          <ac:picMkLst>
            <pc:docMk/>
            <pc:sldMk cId="2476400116" sldId="306"/>
            <ac:picMk id="13" creationId="{5F98B248-094F-52DB-9DCD-568109F3CB82}"/>
          </ac:picMkLst>
        </pc:picChg>
        <pc:picChg chg="add del mod">
          <ac:chgData name="Kellianne Rosemann" userId="" providerId="" clId="Web-{001A552F-25BE-4C81-80F3-D4355A416BD9}" dt="2023-08-09T22:38:11.937" v="130"/>
          <ac:picMkLst>
            <pc:docMk/>
            <pc:sldMk cId="2476400116" sldId="306"/>
            <ac:picMk id="14" creationId="{83FF2FBA-91DE-6F28-F679-2E76ED13EDA7}"/>
          </ac:picMkLst>
        </pc:picChg>
        <pc:cxnChg chg="add del mod">
          <ac:chgData name="Kellianne Rosemann" userId="" providerId="" clId="Web-{001A552F-25BE-4C81-80F3-D4355A416BD9}" dt="2023-08-09T22:41:10.894" v="172"/>
          <ac:cxnSpMkLst>
            <pc:docMk/>
            <pc:sldMk cId="2476400116" sldId="306"/>
            <ac:cxnSpMk id="17" creationId="{C29C7E3F-26E0-5D77-8F15-00631C5336DF}"/>
          </ac:cxnSpMkLst>
        </pc:cxnChg>
        <pc:cxnChg chg="add del mod">
          <ac:chgData name="Kellianne Rosemann" userId="" providerId="" clId="Web-{001A552F-25BE-4C81-80F3-D4355A416BD9}" dt="2023-08-09T22:41:07.988" v="170"/>
          <ac:cxnSpMkLst>
            <pc:docMk/>
            <pc:sldMk cId="2476400116" sldId="306"/>
            <ac:cxnSpMk id="18" creationId="{C0E403AA-C7F8-448D-F742-58BFAA55FADA}"/>
          </ac:cxnSpMkLst>
        </pc:cxnChg>
        <pc:cxnChg chg="add mod">
          <ac:chgData name="Kellianne Rosemann" userId="" providerId="" clId="Web-{001A552F-25BE-4C81-80F3-D4355A416BD9}" dt="2023-08-09T22:42:21.208" v="189" actId="1076"/>
          <ac:cxnSpMkLst>
            <pc:docMk/>
            <pc:sldMk cId="2476400116" sldId="306"/>
            <ac:cxnSpMk id="19" creationId="{BBF3959E-155D-E602-FD8D-6C11B96C0C29}"/>
          </ac:cxnSpMkLst>
        </pc:cxnChg>
        <pc:cxnChg chg="add mod">
          <ac:chgData name="Kellianne Rosemann" userId="" providerId="" clId="Web-{001A552F-25BE-4C81-80F3-D4355A416BD9}" dt="2023-08-09T22:42:02.677" v="183" actId="1076"/>
          <ac:cxnSpMkLst>
            <pc:docMk/>
            <pc:sldMk cId="2476400116" sldId="306"/>
            <ac:cxnSpMk id="20" creationId="{93C5E915-C429-0972-C355-CBDBEF3A0D04}"/>
          </ac:cxnSpMkLst>
        </pc:cxnChg>
        <pc:cxnChg chg="add mod">
          <ac:chgData name="Kellianne Rosemann" userId="" providerId="" clId="Web-{001A552F-25BE-4C81-80F3-D4355A416BD9}" dt="2023-08-09T22:42:11.177" v="186" actId="14100"/>
          <ac:cxnSpMkLst>
            <pc:docMk/>
            <pc:sldMk cId="2476400116" sldId="306"/>
            <ac:cxnSpMk id="21" creationId="{840302B6-F7F0-B2E2-0B4D-1210D584AE24}"/>
          </ac:cxnSpMkLst>
        </pc:cxnChg>
        <pc:cxnChg chg="add mod">
          <ac:chgData name="Kellianne Rosemann" userId="" providerId="" clId="Web-{001A552F-25BE-4C81-80F3-D4355A416BD9}" dt="2023-08-09T22:42:42.865" v="194" actId="1076"/>
          <ac:cxnSpMkLst>
            <pc:docMk/>
            <pc:sldMk cId="2476400116" sldId="306"/>
            <ac:cxnSpMk id="22" creationId="{9798B533-F16D-2BD2-179C-2DE202156576}"/>
          </ac:cxnSpMkLst>
        </pc:cxnChg>
        <pc:cxnChg chg="add mod">
          <ac:chgData name="Kellianne Rosemann" userId="" providerId="" clId="Web-{001A552F-25BE-4C81-80F3-D4355A416BD9}" dt="2023-08-09T22:42:54.584" v="197" actId="1076"/>
          <ac:cxnSpMkLst>
            <pc:docMk/>
            <pc:sldMk cId="2476400116" sldId="306"/>
            <ac:cxnSpMk id="23" creationId="{565B9A67-369E-D1EC-A65D-BC5C1B28F628}"/>
          </ac:cxnSpMkLst>
        </pc:cxnChg>
        <pc:cxnChg chg="add mod">
          <ac:chgData name="Kellianne Rosemann" userId="" providerId="" clId="Web-{001A552F-25BE-4C81-80F3-D4355A416BD9}" dt="2023-08-09T22:43:08.272" v="201" actId="1076"/>
          <ac:cxnSpMkLst>
            <pc:docMk/>
            <pc:sldMk cId="2476400116" sldId="306"/>
            <ac:cxnSpMk id="24" creationId="{7F4DFA69-15CD-71D1-ECAC-38F7A53BB392}"/>
          </ac:cxnSpMkLst>
        </pc:cxnChg>
        <pc:cxnChg chg="add mod">
          <ac:chgData name="Kellianne Rosemann" userId="" providerId="" clId="Web-{001A552F-25BE-4C81-80F3-D4355A416BD9}" dt="2023-08-09T22:43:26.194" v="205" actId="1076"/>
          <ac:cxnSpMkLst>
            <pc:docMk/>
            <pc:sldMk cId="2476400116" sldId="306"/>
            <ac:cxnSpMk id="25" creationId="{0B132BCF-88B6-535A-1752-40EDEE110D03}"/>
          </ac:cxnSpMkLst>
        </pc:cxnChg>
        <pc:cxnChg chg="add mod">
          <ac:chgData name="Kellianne Rosemann" userId="" providerId="" clId="Web-{001A552F-25BE-4C81-80F3-D4355A416BD9}" dt="2023-08-09T22:43:43.195" v="210" actId="14100"/>
          <ac:cxnSpMkLst>
            <pc:docMk/>
            <pc:sldMk cId="2476400116" sldId="306"/>
            <ac:cxnSpMk id="26" creationId="{A62493D2-6252-A4FF-477B-5EBFB7372D29}"/>
          </ac:cxnSpMkLst>
        </pc:cxnChg>
      </pc:sldChg>
    </pc:docChg>
  </pc:docChgLst>
  <pc:docChgLst>
    <pc:chgData name="Kellianne Rosemann" clId="Web-{E6718DED-756A-40E6-A841-2903CD5651AD}"/>
    <pc:docChg chg="delSld modSld">
      <pc:chgData name="Kellianne Rosemann" userId="" providerId="" clId="Web-{E6718DED-756A-40E6-A841-2903CD5651AD}" dt="2023-08-09T18:15:30.887" v="413"/>
      <pc:docMkLst>
        <pc:docMk/>
      </pc:docMkLst>
      <pc:sldChg chg="modSp">
        <pc:chgData name="Kellianne Rosemann" userId="" providerId="" clId="Web-{E6718DED-756A-40E6-A841-2903CD5651AD}" dt="2023-08-09T18:15:12.715" v="410" actId="20577"/>
        <pc:sldMkLst>
          <pc:docMk/>
          <pc:sldMk cId="4196805295" sldId="263"/>
        </pc:sldMkLst>
        <pc:spChg chg="mod">
          <ac:chgData name="Kellianne Rosemann" userId="" providerId="" clId="Web-{E6718DED-756A-40E6-A841-2903CD5651AD}" dt="2023-08-09T18:15:12.715" v="410" actId="20577"/>
          <ac:spMkLst>
            <pc:docMk/>
            <pc:sldMk cId="4196805295" sldId="263"/>
            <ac:spMk id="2" creationId="{A51092BF-04C8-6DB0-333F-FFEAECCF4F36}"/>
          </ac:spMkLst>
        </pc:spChg>
      </pc:sldChg>
      <pc:sldChg chg="del">
        <pc:chgData name="Kellianne Rosemann" userId="" providerId="" clId="Web-{E6718DED-756A-40E6-A841-2903CD5651AD}" dt="2023-08-09T18:15:27.059" v="411"/>
        <pc:sldMkLst>
          <pc:docMk/>
          <pc:sldMk cId="3822613374" sldId="267"/>
        </pc:sldMkLst>
      </pc:sldChg>
      <pc:sldChg chg="del">
        <pc:chgData name="Kellianne Rosemann" userId="" providerId="" clId="Web-{E6718DED-756A-40E6-A841-2903CD5651AD}" dt="2023-08-09T18:15:29.543" v="412"/>
        <pc:sldMkLst>
          <pc:docMk/>
          <pc:sldMk cId="1566716363" sldId="286"/>
        </pc:sldMkLst>
      </pc:sldChg>
      <pc:sldChg chg="del">
        <pc:chgData name="Kellianne Rosemann" userId="" providerId="" clId="Web-{E6718DED-756A-40E6-A841-2903CD5651AD}" dt="2023-08-09T18:15:30.887" v="413"/>
        <pc:sldMkLst>
          <pc:docMk/>
          <pc:sldMk cId="2125860494" sldId="288"/>
        </pc:sldMkLst>
      </pc:sldChg>
      <pc:sldChg chg="modSp">
        <pc:chgData name="Kellianne Rosemann" userId="" providerId="" clId="Web-{E6718DED-756A-40E6-A841-2903CD5651AD}" dt="2023-08-09T18:14:50.699" v="408" actId="20577"/>
        <pc:sldMkLst>
          <pc:docMk/>
          <pc:sldMk cId="3957315638" sldId="301"/>
        </pc:sldMkLst>
        <pc:spChg chg="mod">
          <ac:chgData name="Kellianne Rosemann" userId="" providerId="" clId="Web-{E6718DED-756A-40E6-A841-2903CD5651AD}" dt="2023-08-09T18:14:50.699" v="408" actId="20577"/>
          <ac:spMkLst>
            <pc:docMk/>
            <pc:sldMk cId="3957315638" sldId="301"/>
            <ac:spMk id="3" creationId="{79FD993C-56C2-311A-BFA1-4624BB37C1D2}"/>
          </ac:spMkLst>
        </pc:spChg>
      </pc:sldChg>
    </pc:docChg>
  </pc:docChgLst>
  <pc:docChgLst>
    <pc:chgData name="Kellianne Rosemann" clId="Web-{AEF30778-3C26-46ED-997F-E9F91C38E23B}"/>
    <pc:docChg chg="modSld">
      <pc:chgData name="Kellianne Rosemann" userId="" providerId="" clId="Web-{AEF30778-3C26-46ED-997F-E9F91C38E23B}" dt="2023-08-09T18:32:19.348" v="18"/>
      <pc:docMkLst>
        <pc:docMk/>
      </pc:docMkLst>
      <pc:sldChg chg="addSp delSp modSp">
        <pc:chgData name="Kellianne Rosemann" userId="" providerId="" clId="Web-{AEF30778-3C26-46ED-997F-E9F91C38E23B}" dt="2023-08-09T18:32:19.348" v="18"/>
        <pc:sldMkLst>
          <pc:docMk/>
          <pc:sldMk cId="680649922" sldId="280"/>
        </pc:sldMkLst>
        <pc:spChg chg="del mod">
          <ac:chgData name="Kellianne Rosemann" userId="" providerId="" clId="Web-{AEF30778-3C26-46ED-997F-E9F91C38E23B}" dt="2023-08-09T18:31:28.722" v="5"/>
          <ac:spMkLst>
            <pc:docMk/>
            <pc:sldMk cId="680649922" sldId="280"/>
            <ac:spMk id="2" creationId="{CF611F9F-2685-91F2-423A-CCAA73592033}"/>
          </ac:spMkLst>
        </pc:spChg>
        <pc:spChg chg="add del">
          <ac:chgData name="Kellianne Rosemann" userId="" providerId="" clId="Web-{AEF30778-3C26-46ED-997F-E9F91C38E23B}" dt="2023-08-09T18:31:46.113" v="12"/>
          <ac:spMkLst>
            <pc:docMk/>
            <pc:sldMk cId="680649922" sldId="280"/>
            <ac:spMk id="3" creationId="{7E2FD397-B94B-C346-B24B-5393A4F5A9C9}"/>
          </ac:spMkLst>
        </pc:spChg>
        <pc:spChg chg="add del">
          <ac:chgData name="Kellianne Rosemann" userId="" providerId="" clId="Web-{AEF30778-3C26-46ED-997F-E9F91C38E23B}" dt="2023-08-09T18:30:31.987" v="3"/>
          <ac:spMkLst>
            <pc:docMk/>
            <pc:sldMk cId="680649922" sldId="280"/>
            <ac:spMk id="4" creationId="{BC4799FA-3DD0-68E2-5468-78D58BCCD2EA}"/>
          </ac:spMkLst>
        </pc:spChg>
        <pc:spChg chg="add del">
          <ac:chgData name="Kellianne Rosemann" userId="" providerId="" clId="Web-{AEF30778-3C26-46ED-997F-E9F91C38E23B}" dt="2023-08-09T18:30:31.987" v="3"/>
          <ac:spMkLst>
            <pc:docMk/>
            <pc:sldMk cId="680649922" sldId="280"/>
            <ac:spMk id="6" creationId="{3251385B-E00E-DCA6-C62F-ADFF851E95C6}"/>
          </ac:spMkLst>
        </pc:spChg>
        <pc:spChg chg="add del">
          <ac:chgData name="Kellianne Rosemann" userId="" providerId="" clId="Web-{AEF30778-3C26-46ED-997F-E9F91C38E23B}" dt="2023-08-09T18:30:31.987" v="3"/>
          <ac:spMkLst>
            <pc:docMk/>
            <pc:sldMk cId="680649922" sldId="280"/>
            <ac:spMk id="7" creationId="{22D57B43-E23A-20AC-89F6-20CD653C85F1}"/>
          </ac:spMkLst>
        </pc:spChg>
        <pc:spChg chg="add del">
          <ac:chgData name="Kellianne Rosemann" userId="" providerId="" clId="Web-{AEF30778-3C26-46ED-997F-E9F91C38E23B}" dt="2023-08-09T18:30:31.987" v="3"/>
          <ac:spMkLst>
            <pc:docMk/>
            <pc:sldMk cId="680649922" sldId="280"/>
            <ac:spMk id="8" creationId="{E6342419-A671-AF4C-F85A-4D8D16B49B21}"/>
          </ac:spMkLst>
        </pc:spChg>
        <pc:spChg chg="add del">
          <ac:chgData name="Kellianne Rosemann" userId="" providerId="" clId="Web-{AEF30778-3C26-46ED-997F-E9F91C38E23B}" dt="2023-08-09T18:30:31.987" v="3"/>
          <ac:spMkLst>
            <pc:docMk/>
            <pc:sldMk cId="680649922" sldId="280"/>
            <ac:spMk id="9" creationId="{4D5B5D9C-5067-49A2-3F0D-2CF07123BBED}"/>
          </ac:spMkLst>
        </pc:spChg>
        <pc:spChg chg="add del">
          <ac:chgData name="Kellianne Rosemann" userId="" providerId="" clId="Web-{AEF30778-3C26-46ED-997F-E9F91C38E23B}" dt="2023-08-09T18:30:31.987" v="3"/>
          <ac:spMkLst>
            <pc:docMk/>
            <pc:sldMk cId="680649922" sldId="280"/>
            <ac:spMk id="10" creationId="{9E65805E-013A-387C-1B91-03EBC6C5FCED}"/>
          </ac:spMkLst>
        </pc:spChg>
        <pc:spChg chg="add del">
          <ac:chgData name="Kellianne Rosemann" userId="" providerId="" clId="Web-{AEF30778-3C26-46ED-997F-E9F91C38E23B}" dt="2023-08-09T18:30:31.987" v="3"/>
          <ac:spMkLst>
            <pc:docMk/>
            <pc:sldMk cId="680649922" sldId="280"/>
            <ac:spMk id="11" creationId="{D9604D67-4835-F64E-3BF5-95B5DD23A69D}"/>
          </ac:spMkLst>
        </pc:spChg>
        <pc:spChg chg="add del mod">
          <ac:chgData name="Kellianne Rosemann" userId="" providerId="" clId="Web-{AEF30778-3C26-46ED-997F-E9F91C38E23B}" dt="2023-08-09T18:31:31.488" v="6"/>
          <ac:spMkLst>
            <pc:docMk/>
            <pc:sldMk cId="680649922" sldId="280"/>
            <ac:spMk id="13" creationId="{140FEED4-9500-A48F-E8F1-AD62CDC6FA6D}"/>
          </ac:spMkLst>
        </pc:spChg>
        <pc:spChg chg="add del">
          <ac:chgData name="Kellianne Rosemann" userId="" providerId="" clId="Web-{AEF30778-3C26-46ED-997F-E9F91C38E23B}" dt="2023-08-09T18:31:41.269" v="8"/>
          <ac:spMkLst>
            <pc:docMk/>
            <pc:sldMk cId="680649922" sldId="280"/>
            <ac:spMk id="14" creationId="{CB198625-E96E-6B99-D8ED-907C547AE6A6}"/>
          </ac:spMkLst>
        </pc:spChg>
        <pc:spChg chg="add del">
          <ac:chgData name="Kellianne Rosemann" userId="" providerId="" clId="Web-{AEF30778-3C26-46ED-997F-E9F91C38E23B}" dt="2023-08-09T18:31:48.191" v="14"/>
          <ac:spMkLst>
            <pc:docMk/>
            <pc:sldMk cId="680649922" sldId="280"/>
            <ac:spMk id="16" creationId="{E1E6DD1A-E567-A91E-4047-ACB54271E3A4}"/>
          </ac:spMkLst>
        </pc:spChg>
        <pc:spChg chg="add del">
          <ac:chgData name="Kellianne Rosemann" userId="" providerId="" clId="Web-{AEF30778-3C26-46ED-997F-E9F91C38E23B}" dt="2023-08-09T18:31:49.832" v="15"/>
          <ac:spMkLst>
            <pc:docMk/>
            <pc:sldMk cId="680649922" sldId="280"/>
            <ac:spMk id="17" creationId="{9E1425E3-377D-E304-C175-4AB9449051DC}"/>
          </ac:spMkLst>
        </pc:spChg>
        <pc:spChg chg="add del">
          <ac:chgData name="Kellianne Rosemann" userId="" providerId="" clId="Web-{AEF30778-3C26-46ED-997F-E9F91C38E23B}" dt="2023-08-09T18:31:42.832" v="9"/>
          <ac:spMkLst>
            <pc:docMk/>
            <pc:sldMk cId="680649922" sldId="280"/>
            <ac:spMk id="18" creationId="{6F72C5AE-258C-6C66-918F-BAB769A3A838}"/>
          </ac:spMkLst>
        </pc:spChg>
        <pc:spChg chg="add del">
          <ac:chgData name="Kellianne Rosemann" userId="" providerId="" clId="Web-{AEF30778-3C26-46ED-997F-E9F91C38E23B}" dt="2023-08-09T18:31:45.176" v="11"/>
          <ac:spMkLst>
            <pc:docMk/>
            <pc:sldMk cId="680649922" sldId="280"/>
            <ac:spMk id="19" creationId="{A2205A79-590A-02AC-0D45-EFB9752ED5B3}"/>
          </ac:spMkLst>
        </pc:spChg>
        <pc:spChg chg="add del">
          <ac:chgData name="Kellianne Rosemann" userId="" providerId="" clId="Web-{AEF30778-3C26-46ED-997F-E9F91C38E23B}" dt="2023-08-09T18:32:14.301" v="16"/>
          <ac:spMkLst>
            <pc:docMk/>
            <pc:sldMk cId="680649922" sldId="280"/>
            <ac:spMk id="20" creationId="{3BA193F8-6B32-20E0-8A1B-FDE64F7CE7FE}"/>
          </ac:spMkLst>
        </pc:spChg>
        <pc:spChg chg="add del">
          <ac:chgData name="Kellianne Rosemann" userId="" providerId="" clId="Web-{AEF30778-3C26-46ED-997F-E9F91C38E23B}" dt="2023-08-09T18:31:47.332" v="13"/>
          <ac:spMkLst>
            <pc:docMk/>
            <pc:sldMk cId="680649922" sldId="280"/>
            <ac:spMk id="21" creationId="{72F4F4CB-E881-A208-84D0-D325CFB32428}"/>
          </ac:spMkLst>
        </pc:spChg>
        <pc:spChg chg="add del">
          <ac:chgData name="Kellianne Rosemann" userId="" providerId="" clId="Web-{AEF30778-3C26-46ED-997F-E9F91C38E23B}" dt="2023-08-09T18:32:19.348" v="18"/>
          <ac:spMkLst>
            <pc:docMk/>
            <pc:sldMk cId="680649922" sldId="280"/>
            <ac:spMk id="23" creationId="{21A90175-F031-5560-2B68-27C6F3EC9A2C}"/>
          </ac:spMkLst>
        </pc:spChg>
        <pc:spChg chg="add del">
          <ac:chgData name="Kellianne Rosemann" userId="" providerId="" clId="Web-{AEF30778-3C26-46ED-997F-E9F91C38E23B}" dt="2023-08-09T18:32:19.348" v="18"/>
          <ac:spMkLst>
            <pc:docMk/>
            <pc:sldMk cId="680649922" sldId="280"/>
            <ac:spMk id="24" creationId="{A07F26FA-77D6-37BB-9F99-275FBE4E1A29}"/>
          </ac:spMkLst>
        </pc:spChg>
        <pc:picChg chg="add del">
          <ac:chgData name="Kellianne Rosemann" userId="" providerId="" clId="Web-{AEF30778-3C26-46ED-997F-E9F91C38E23B}" dt="2023-08-09T18:30:31.987" v="3"/>
          <ac:picMkLst>
            <pc:docMk/>
            <pc:sldMk cId="680649922" sldId="280"/>
            <ac:picMk id="5" creationId="{E2F50819-B760-B5DA-F366-68EA11605852}"/>
          </ac:picMkLst>
        </pc:picChg>
        <pc:picChg chg="add del">
          <ac:chgData name="Kellianne Rosemann" userId="" providerId="" clId="Web-{AEF30778-3C26-46ED-997F-E9F91C38E23B}" dt="2023-08-09T18:31:44.004" v="10"/>
          <ac:picMkLst>
            <pc:docMk/>
            <pc:sldMk cId="680649922" sldId="280"/>
            <ac:picMk id="15" creationId="{CD975D02-F9A5-90F4-258B-99087C1CD488}"/>
          </ac:picMkLst>
        </pc:picChg>
        <pc:picChg chg="add del">
          <ac:chgData name="Kellianne Rosemann" userId="" providerId="" clId="Web-{AEF30778-3C26-46ED-997F-E9F91C38E23B}" dt="2023-08-09T18:32:19.348" v="18"/>
          <ac:picMkLst>
            <pc:docMk/>
            <pc:sldMk cId="680649922" sldId="280"/>
            <ac:picMk id="22" creationId="{0BB0B7A9-0A7C-ACA0-E5F2-CCFD32498E9F}"/>
          </ac:picMkLst>
        </pc:picChg>
      </pc:sldChg>
    </pc:docChg>
  </pc:docChgLst>
  <pc:docChgLst>
    <pc:chgData name="Kellianne Rosemann" clId="Web-{0632AFEC-1340-4DC6-970E-2A8A71738DA4}"/>
    <pc:docChg chg="modSld">
      <pc:chgData name="Kellianne Rosemann" userId="" providerId="" clId="Web-{0632AFEC-1340-4DC6-970E-2A8A71738DA4}" dt="2023-08-08T04:48:17.023" v="19" actId="20577"/>
      <pc:docMkLst>
        <pc:docMk/>
      </pc:docMkLst>
      <pc:sldChg chg="modSp">
        <pc:chgData name="Kellianne Rosemann" userId="" providerId="" clId="Web-{0632AFEC-1340-4DC6-970E-2A8A71738DA4}" dt="2023-08-08T04:48:17.023" v="19" actId="20577"/>
        <pc:sldMkLst>
          <pc:docMk/>
          <pc:sldMk cId="3209014088" sldId="257"/>
        </pc:sldMkLst>
        <pc:spChg chg="mod">
          <ac:chgData name="Kellianne Rosemann" userId="" providerId="" clId="Web-{0632AFEC-1340-4DC6-970E-2A8A71738DA4}" dt="2023-08-08T04:48:17.023" v="19" actId="20577"/>
          <ac:spMkLst>
            <pc:docMk/>
            <pc:sldMk cId="3209014088" sldId="257"/>
            <ac:spMk id="2" creationId="{C66AD697-1500-4D72-ED4E-DCE4FB020664}"/>
          </ac:spMkLst>
        </pc:spChg>
      </pc:sldChg>
    </pc:docChg>
  </pc:docChgLst>
  <pc:docChgLst>
    <pc:chgData name="Angie Perez" clId="Web-{3CADB84A-C11D-4C4A-80ED-0B4290113F03}"/>
    <pc:docChg chg="modSld">
      <pc:chgData name="Angie Perez" userId="" providerId="" clId="Web-{3CADB84A-C11D-4C4A-80ED-0B4290113F03}" dt="2023-08-09T19:10:30.665" v="1" actId="20577"/>
      <pc:docMkLst>
        <pc:docMk/>
      </pc:docMkLst>
      <pc:sldChg chg="modSp">
        <pc:chgData name="Angie Perez" userId="" providerId="" clId="Web-{3CADB84A-C11D-4C4A-80ED-0B4290113F03}" dt="2023-08-09T19:10:30.665" v="1" actId="20577"/>
        <pc:sldMkLst>
          <pc:docMk/>
          <pc:sldMk cId="1797484402" sldId="259"/>
        </pc:sldMkLst>
        <pc:spChg chg="mod">
          <ac:chgData name="Angie Perez" userId="" providerId="" clId="Web-{3CADB84A-C11D-4C4A-80ED-0B4290113F03}" dt="2023-08-09T19:10:30.665" v="1" actId="20577"/>
          <ac:spMkLst>
            <pc:docMk/>
            <pc:sldMk cId="1797484402" sldId="259"/>
            <ac:spMk id="3" creationId="{7EC4BF9A-42DE-0166-E99F-7F2A18DBA4B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E452DC-5E1A-4359-8B65-BA9882D14ECB}"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8C0DC-F0CB-4191-8117-F146364BAD93}" type="slidenum">
              <a:rPr lang="en-US" smtClean="0"/>
              <a:t>‹#›</a:t>
            </a:fld>
            <a:endParaRPr lang="en-US"/>
          </a:p>
        </p:txBody>
      </p:sp>
    </p:spTree>
    <p:extLst>
      <p:ext uri="{BB962C8B-B14F-4D97-AF65-F5344CB8AC3E}">
        <p14:creationId xmlns:p14="http://schemas.microsoft.com/office/powerpoint/2010/main" val="1414093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E452DC-5E1A-4359-8B65-BA9882D14ECB}"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8C0DC-F0CB-4191-8117-F146364BAD93}" type="slidenum">
              <a:rPr lang="en-US" smtClean="0"/>
              <a:t>‹#›</a:t>
            </a:fld>
            <a:endParaRPr lang="en-US"/>
          </a:p>
        </p:txBody>
      </p:sp>
    </p:spTree>
    <p:extLst>
      <p:ext uri="{BB962C8B-B14F-4D97-AF65-F5344CB8AC3E}">
        <p14:creationId xmlns:p14="http://schemas.microsoft.com/office/powerpoint/2010/main" val="2470466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9E452DC-5E1A-4359-8B65-BA9882D14ECB}"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8C0DC-F0CB-4191-8117-F146364BAD93}" type="slidenum">
              <a:rPr lang="en-US" smtClean="0"/>
              <a:t>‹#›</a:t>
            </a:fld>
            <a:endParaRPr lang="en-US"/>
          </a:p>
        </p:txBody>
      </p:sp>
    </p:spTree>
    <p:extLst>
      <p:ext uri="{BB962C8B-B14F-4D97-AF65-F5344CB8AC3E}">
        <p14:creationId xmlns:p14="http://schemas.microsoft.com/office/powerpoint/2010/main" val="2959482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9E452DC-5E1A-4359-8B65-BA9882D14ECB}"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8C0DC-F0CB-4191-8117-F146364BAD9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21969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E452DC-5E1A-4359-8B65-BA9882D14ECB}"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8C0DC-F0CB-4191-8117-F146364BAD93}" type="slidenum">
              <a:rPr lang="en-US" smtClean="0"/>
              <a:t>‹#›</a:t>
            </a:fld>
            <a:endParaRPr lang="en-US"/>
          </a:p>
        </p:txBody>
      </p:sp>
    </p:spTree>
    <p:extLst>
      <p:ext uri="{BB962C8B-B14F-4D97-AF65-F5344CB8AC3E}">
        <p14:creationId xmlns:p14="http://schemas.microsoft.com/office/powerpoint/2010/main" val="47889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9E452DC-5E1A-4359-8B65-BA9882D14ECB}" type="datetimeFigureOut">
              <a:rPr lang="en-US" smtClean="0"/>
              <a:t>8/16/2023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8C0DC-F0CB-4191-8117-F146364BAD93}" type="slidenum">
              <a:rPr lang="en-US" smtClean="0"/>
              <a:t>‹#›</a:t>
            </a:fld>
            <a:endParaRPr lang="en-US"/>
          </a:p>
        </p:txBody>
      </p:sp>
    </p:spTree>
    <p:extLst>
      <p:ext uri="{BB962C8B-B14F-4D97-AF65-F5344CB8AC3E}">
        <p14:creationId xmlns:p14="http://schemas.microsoft.com/office/powerpoint/2010/main" val="1347205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9E452DC-5E1A-4359-8B65-BA9882D14ECB}" type="datetimeFigureOut">
              <a:rPr lang="en-US" smtClean="0"/>
              <a:t>8/16/2023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8C0DC-F0CB-4191-8117-F146364BAD93}" type="slidenum">
              <a:rPr lang="en-US" smtClean="0"/>
              <a:t>‹#›</a:t>
            </a:fld>
            <a:endParaRPr lang="en-US"/>
          </a:p>
        </p:txBody>
      </p:sp>
    </p:spTree>
    <p:extLst>
      <p:ext uri="{BB962C8B-B14F-4D97-AF65-F5344CB8AC3E}">
        <p14:creationId xmlns:p14="http://schemas.microsoft.com/office/powerpoint/2010/main" val="4089308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E452DC-5E1A-4359-8B65-BA9882D14ECB}"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8C0DC-F0CB-4191-8117-F146364BAD93}" type="slidenum">
              <a:rPr lang="en-US" smtClean="0"/>
              <a:t>‹#›</a:t>
            </a:fld>
            <a:endParaRPr lang="en-US"/>
          </a:p>
        </p:txBody>
      </p:sp>
    </p:spTree>
    <p:extLst>
      <p:ext uri="{BB962C8B-B14F-4D97-AF65-F5344CB8AC3E}">
        <p14:creationId xmlns:p14="http://schemas.microsoft.com/office/powerpoint/2010/main" val="3655292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E452DC-5E1A-4359-8B65-BA9882D14ECB}"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8C0DC-F0CB-4191-8117-F146364BAD93}" type="slidenum">
              <a:rPr lang="en-US" smtClean="0"/>
              <a:t>‹#›</a:t>
            </a:fld>
            <a:endParaRPr lang="en-US"/>
          </a:p>
        </p:txBody>
      </p:sp>
    </p:spTree>
    <p:extLst>
      <p:ext uri="{BB962C8B-B14F-4D97-AF65-F5344CB8AC3E}">
        <p14:creationId xmlns:p14="http://schemas.microsoft.com/office/powerpoint/2010/main" val="2179786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9E452DC-5E1A-4359-8B65-BA9882D14ECB}"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8C0DC-F0CB-4191-8117-F146364BAD93}" type="slidenum">
              <a:rPr lang="en-US" smtClean="0"/>
              <a:t>‹#›</a:t>
            </a:fld>
            <a:endParaRPr lang="en-US"/>
          </a:p>
        </p:txBody>
      </p:sp>
    </p:spTree>
    <p:extLst>
      <p:ext uri="{BB962C8B-B14F-4D97-AF65-F5344CB8AC3E}">
        <p14:creationId xmlns:p14="http://schemas.microsoft.com/office/powerpoint/2010/main" val="309485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E452DC-5E1A-4359-8B65-BA9882D14ECB}"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8C0DC-F0CB-4191-8117-F146364BAD93}" type="slidenum">
              <a:rPr lang="en-US" smtClean="0"/>
              <a:t>‹#›</a:t>
            </a:fld>
            <a:endParaRPr lang="en-US"/>
          </a:p>
        </p:txBody>
      </p:sp>
    </p:spTree>
    <p:extLst>
      <p:ext uri="{BB962C8B-B14F-4D97-AF65-F5344CB8AC3E}">
        <p14:creationId xmlns:p14="http://schemas.microsoft.com/office/powerpoint/2010/main" val="1362253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E452DC-5E1A-4359-8B65-BA9882D14ECB}"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8C0DC-F0CB-4191-8117-F146364BAD93}" type="slidenum">
              <a:rPr lang="en-US" smtClean="0"/>
              <a:t>‹#›</a:t>
            </a:fld>
            <a:endParaRPr lang="en-US"/>
          </a:p>
        </p:txBody>
      </p:sp>
    </p:spTree>
    <p:extLst>
      <p:ext uri="{BB962C8B-B14F-4D97-AF65-F5344CB8AC3E}">
        <p14:creationId xmlns:p14="http://schemas.microsoft.com/office/powerpoint/2010/main" val="325262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E452DC-5E1A-4359-8B65-BA9882D14ECB}" type="datetimeFigureOut">
              <a:rPr lang="en-US" smtClean="0"/>
              <a:t>8/16/2023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98C0DC-F0CB-4191-8117-F146364BAD93}" type="slidenum">
              <a:rPr lang="en-US" smtClean="0"/>
              <a:t>‹#›</a:t>
            </a:fld>
            <a:endParaRPr lang="en-US"/>
          </a:p>
        </p:txBody>
      </p:sp>
    </p:spTree>
    <p:extLst>
      <p:ext uri="{BB962C8B-B14F-4D97-AF65-F5344CB8AC3E}">
        <p14:creationId xmlns:p14="http://schemas.microsoft.com/office/powerpoint/2010/main" val="561279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9E452DC-5E1A-4359-8B65-BA9882D14ECB}" type="datetimeFigureOut">
              <a:rPr lang="en-US" smtClean="0"/>
              <a:t>8/16/2023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C98C0DC-F0CB-4191-8117-F146364BAD93}" type="slidenum">
              <a:rPr lang="en-US" smtClean="0"/>
              <a:t>‹#›</a:t>
            </a:fld>
            <a:endParaRPr lang="en-US"/>
          </a:p>
        </p:txBody>
      </p:sp>
    </p:spTree>
    <p:extLst>
      <p:ext uri="{BB962C8B-B14F-4D97-AF65-F5344CB8AC3E}">
        <p14:creationId xmlns:p14="http://schemas.microsoft.com/office/powerpoint/2010/main" val="93231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9E452DC-5E1A-4359-8B65-BA9882D14ECB}" type="datetimeFigureOut">
              <a:rPr lang="en-US" smtClean="0"/>
              <a:t>8/16/2023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C98C0DC-F0CB-4191-8117-F146364BAD93}" type="slidenum">
              <a:rPr lang="en-US" smtClean="0"/>
              <a:t>‹#›</a:t>
            </a:fld>
            <a:endParaRPr lang="en-US"/>
          </a:p>
        </p:txBody>
      </p:sp>
    </p:spTree>
    <p:extLst>
      <p:ext uri="{BB962C8B-B14F-4D97-AF65-F5344CB8AC3E}">
        <p14:creationId xmlns:p14="http://schemas.microsoft.com/office/powerpoint/2010/main" val="152039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9E452DC-5E1A-4359-8B65-BA9882D14ECB}" type="datetimeFigureOut">
              <a:rPr lang="en-US" smtClean="0"/>
              <a:t>8/16/2023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C98C0DC-F0CB-4191-8117-F146364BAD93}" type="slidenum">
              <a:rPr lang="en-US" smtClean="0"/>
              <a:t>‹#›</a:t>
            </a:fld>
            <a:endParaRPr lang="en-US"/>
          </a:p>
        </p:txBody>
      </p:sp>
    </p:spTree>
    <p:extLst>
      <p:ext uri="{BB962C8B-B14F-4D97-AF65-F5344CB8AC3E}">
        <p14:creationId xmlns:p14="http://schemas.microsoft.com/office/powerpoint/2010/main" val="350644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E452DC-5E1A-4359-8B65-BA9882D14ECB}"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8C0DC-F0CB-4191-8117-F146364BAD93}" type="slidenum">
              <a:rPr lang="en-US" smtClean="0"/>
              <a:t>‹#›</a:t>
            </a:fld>
            <a:endParaRPr lang="en-US"/>
          </a:p>
        </p:txBody>
      </p:sp>
    </p:spTree>
    <p:extLst>
      <p:ext uri="{BB962C8B-B14F-4D97-AF65-F5344CB8AC3E}">
        <p14:creationId xmlns:p14="http://schemas.microsoft.com/office/powerpoint/2010/main" val="1334728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9E452DC-5E1A-4359-8B65-BA9882D14ECB}" type="datetimeFigureOut">
              <a:rPr lang="en-US" smtClean="0"/>
              <a:t>8/16/2023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C98C0DC-F0CB-4191-8117-F146364BAD93}" type="slidenum">
              <a:rPr lang="en-US" smtClean="0"/>
              <a:t>‹#›</a:t>
            </a:fld>
            <a:endParaRPr lang="en-US"/>
          </a:p>
        </p:txBody>
      </p:sp>
    </p:spTree>
    <p:extLst>
      <p:ext uri="{BB962C8B-B14F-4D97-AF65-F5344CB8AC3E}">
        <p14:creationId xmlns:p14="http://schemas.microsoft.com/office/powerpoint/2010/main" val="10088776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package" Target="../embeddings/Microsoft_Excel_Worksheet.xlsx"/><Relationship Id="rId7" Type="http://schemas.openxmlformats.org/officeDocument/2006/relationships/package" Target="../embeddings/Microsoft_Excel_Worksheet2.xlsx"/><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package" Target="../embeddings/Microsoft_Excel_Worksheet1.xlsx"/><Relationship Id="rId4" Type="http://schemas.openxmlformats.org/officeDocument/2006/relationships/image" Target="../media/image1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8EAFA-65B5-26CB-73A8-28217C16A917}"/>
              </a:ext>
            </a:extLst>
          </p:cNvPr>
          <p:cNvSpPr>
            <a:spLocks noGrp="1"/>
          </p:cNvSpPr>
          <p:nvPr>
            <p:ph type="ctrTitle"/>
          </p:nvPr>
        </p:nvSpPr>
        <p:spPr>
          <a:xfrm>
            <a:off x="779289" y="1302026"/>
            <a:ext cx="7769522" cy="4253948"/>
          </a:xfrm>
        </p:spPr>
        <p:txBody>
          <a:bodyPr/>
          <a:lstStyle/>
          <a:p>
            <a:pPr marL="0" marR="0">
              <a:spcBef>
                <a:spcPts val="0"/>
              </a:spcBef>
              <a:spcAft>
                <a:spcPts val="0"/>
              </a:spcAft>
            </a:pPr>
            <a:r>
              <a:rPr lang="en-US" sz="5400" b="1" dirty="0">
                <a:effectLst/>
                <a:latin typeface="Calibri" panose="020F0502020204030204" pitchFamily="34" charset="0"/>
                <a:ea typeface="Calibri" panose="020F0502020204030204" pitchFamily="34" charset="0"/>
                <a:cs typeface="Times New Roman" panose="02020603050405020304" pitchFamily="18" charset="0"/>
              </a:rPr>
              <a:t>Stansbury Service Agency Work Meeting</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33539700-6F0B-ED8A-0539-FC877BA9219F}"/>
              </a:ext>
            </a:extLst>
          </p:cNvPr>
          <p:cNvSpPr>
            <a:spLocks noGrp="1"/>
          </p:cNvSpPr>
          <p:nvPr>
            <p:ph type="subTitle" idx="1"/>
          </p:nvPr>
        </p:nvSpPr>
        <p:spPr>
          <a:xfrm>
            <a:off x="779289" y="5294215"/>
            <a:ext cx="8825658" cy="861420"/>
          </a:xfrm>
        </p:spPr>
        <p:txBody>
          <a:bodyPr>
            <a:norm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Wednesday, 9 August 2023</a:t>
            </a:r>
            <a:endParaRPr lang="en-US" sz="2800" dirty="0"/>
          </a:p>
        </p:txBody>
      </p:sp>
    </p:spTree>
    <p:extLst>
      <p:ext uri="{BB962C8B-B14F-4D97-AF65-F5344CB8AC3E}">
        <p14:creationId xmlns:p14="http://schemas.microsoft.com/office/powerpoint/2010/main" val="1857377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324E1-14DF-5E7A-DDA0-6FE21CABE14A}"/>
              </a:ext>
            </a:extLst>
          </p:cNvPr>
          <p:cNvSpPr>
            <a:spLocks noGrp="1"/>
          </p:cNvSpPr>
          <p:nvPr>
            <p:ph type="title"/>
          </p:nvPr>
        </p:nvSpPr>
        <p:spPr/>
        <p:txBody>
          <a:bodyPr/>
          <a:lstStyle/>
          <a:p>
            <a:pPr algn="ctr"/>
            <a:r>
              <a:rPr lang="en-US" sz="4000" dirty="0"/>
              <a:t>MAPLEWOOD ANNEXATION</a:t>
            </a:r>
          </a:p>
        </p:txBody>
      </p:sp>
      <p:sp>
        <p:nvSpPr>
          <p:cNvPr id="3" name="Content Placeholder 2">
            <a:extLst>
              <a:ext uri="{FF2B5EF4-FFF2-40B4-BE49-F238E27FC236}">
                <a16:creationId xmlns:a16="http://schemas.microsoft.com/office/drawing/2014/main" id="{394A6FAC-13E3-85BD-58BF-85C1AB449FF0}"/>
              </a:ext>
            </a:extLst>
          </p:cNvPr>
          <p:cNvSpPr>
            <a:spLocks noGrp="1"/>
          </p:cNvSpPr>
          <p:nvPr>
            <p:ph idx="1"/>
          </p:nvPr>
        </p:nvSpPr>
        <p:spPr/>
        <p:txBody>
          <a:bodyPr/>
          <a:lstStyle/>
          <a:p>
            <a:r>
              <a:rPr lang="en-US" dirty="0"/>
              <a:t>Previously Approved by Board</a:t>
            </a:r>
          </a:p>
          <a:p>
            <a:r>
              <a:rPr lang="en-US" dirty="0"/>
              <a:t>Paperwork Lost at County</a:t>
            </a:r>
          </a:p>
          <a:p>
            <a:r>
              <a:rPr lang="en-US" dirty="0"/>
              <a:t>Individual Lots Annexed into Agency</a:t>
            </a:r>
          </a:p>
          <a:p>
            <a:r>
              <a:rPr lang="en-US" dirty="0"/>
              <a:t>Revised Paperwork Requires Second Approval</a:t>
            </a:r>
          </a:p>
        </p:txBody>
      </p:sp>
    </p:spTree>
    <p:extLst>
      <p:ext uri="{BB962C8B-B14F-4D97-AF65-F5344CB8AC3E}">
        <p14:creationId xmlns:p14="http://schemas.microsoft.com/office/powerpoint/2010/main" val="795558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8D6F-504B-9A1E-920D-D42D30B189E0}"/>
              </a:ext>
            </a:extLst>
          </p:cNvPr>
          <p:cNvSpPr>
            <a:spLocks noGrp="1"/>
          </p:cNvSpPr>
          <p:nvPr>
            <p:ph type="title"/>
          </p:nvPr>
        </p:nvSpPr>
        <p:spPr>
          <a:xfrm>
            <a:off x="1154955" y="1447800"/>
            <a:ext cx="6974915" cy="3329581"/>
          </a:xfrm>
        </p:spPr>
        <p:txBody>
          <a:bodyPr vert="horz" lIns="91440" tIns="45720" rIns="91440" bIns="45720" rtlCol="0" anchor="b">
            <a:normAutofit/>
          </a:bodyPr>
          <a:lstStyle/>
          <a:p>
            <a:pPr>
              <a:lnSpc>
                <a:spcPct val="90000"/>
              </a:lnSpc>
            </a:pPr>
            <a:r>
              <a:rPr lang="en-US" sz="5600" b="0" i="0" kern="1200" dirty="0">
                <a:solidFill>
                  <a:schemeClr val="tx2"/>
                </a:solidFill>
                <a:latin typeface="+mj-lt"/>
                <a:ea typeface="+mj-ea"/>
                <a:cs typeface="+mj-cs"/>
              </a:rPr>
              <a:t>Rental Rates for Clubhouse Conference Room</a:t>
            </a:r>
          </a:p>
        </p:txBody>
      </p:sp>
    </p:spTree>
    <p:extLst>
      <p:ext uri="{BB962C8B-B14F-4D97-AF65-F5344CB8AC3E}">
        <p14:creationId xmlns:p14="http://schemas.microsoft.com/office/powerpoint/2010/main" val="3991107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F689D-4E91-1786-0487-298B1329A89C}"/>
              </a:ext>
            </a:extLst>
          </p:cNvPr>
          <p:cNvSpPr>
            <a:spLocks noGrp="1"/>
          </p:cNvSpPr>
          <p:nvPr>
            <p:ph type="title"/>
          </p:nvPr>
        </p:nvSpPr>
        <p:spPr/>
        <p:txBody>
          <a:bodyPr/>
          <a:lstStyle/>
          <a:p>
            <a:pPr algn="ctr"/>
            <a:r>
              <a:rPr lang="en-US" dirty="0"/>
              <a:t>Proposed Conference </a:t>
            </a:r>
            <a:br>
              <a:rPr lang="en-US" dirty="0"/>
            </a:br>
            <a:r>
              <a:rPr lang="en-US" dirty="0"/>
              <a:t>Room Rates </a:t>
            </a:r>
            <a:endParaRPr lang="en-US"/>
          </a:p>
        </p:txBody>
      </p:sp>
      <p:graphicFrame>
        <p:nvGraphicFramePr>
          <p:cNvPr id="5" name="Table 4">
            <a:extLst>
              <a:ext uri="{FF2B5EF4-FFF2-40B4-BE49-F238E27FC236}">
                <a16:creationId xmlns:a16="http://schemas.microsoft.com/office/drawing/2014/main" id="{882B7814-F9B4-0BA4-7C29-0BD545A26B78}"/>
              </a:ext>
            </a:extLst>
          </p:cNvPr>
          <p:cNvGraphicFramePr>
            <a:graphicFrameLocks noGrp="1"/>
          </p:cNvGraphicFramePr>
          <p:nvPr>
            <p:extLst>
              <p:ext uri="{D42A27DB-BD31-4B8C-83A1-F6EECF244321}">
                <p14:modId xmlns:p14="http://schemas.microsoft.com/office/powerpoint/2010/main" val="3320478287"/>
              </p:ext>
            </p:extLst>
          </p:nvPr>
        </p:nvGraphicFramePr>
        <p:xfrm>
          <a:off x="2274794" y="3283323"/>
          <a:ext cx="6391101" cy="2077186"/>
        </p:xfrm>
        <a:graphic>
          <a:graphicData uri="http://schemas.openxmlformats.org/drawingml/2006/table">
            <a:tbl>
              <a:tblPr firstRow="1" firstCol="1" bandRow="1">
                <a:tableStyleId>{5C22544A-7EE6-4342-B048-85BDC9FD1C3A}</a:tableStyleId>
              </a:tblPr>
              <a:tblGrid>
                <a:gridCol w="2129912">
                  <a:extLst>
                    <a:ext uri="{9D8B030D-6E8A-4147-A177-3AD203B41FA5}">
                      <a16:colId xmlns:a16="http://schemas.microsoft.com/office/drawing/2014/main" val="2976417493"/>
                    </a:ext>
                  </a:extLst>
                </a:gridCol>
                <a:gridCol w="2504514">
                  <a:extLst>
                    <a:ext uri="{9D8B030D-6E8A-4147-A177-3AD203B41FA5}">
                      <a16:colId xmlns:a16="http://schemas.microsoft.com/office/drawing/2014/main" val="724898081"/>
                    </a:ext>
                  </a:extLst>
                </a:gridCol>
                <a:gridCol w="1756675">
                  <a:extLst>
                    <a:ext uri="{9D8B030D-6E8A-4147-A177-3AD203B41FA5}">
                      <a16:colId xmlns:a16="http://schemas.microsoft.com/office/drawing/2014/main" val="759346948"/>
                    </a:ext>
                  </a:extLst>
                </a:gridCol>
              </a:tblGrid>
              <a:tr h="572611">
                <a:tc>
                  <a:txBody>
                    <a:bodyPr/>
                    <a:lstStyle/>
                    <a:p>
                      <a:pPr algn="ctr">
                        <a:spcAft>
                          <a:spcPts val="0"/>
                        </a:spcAft>
                      </a:pPr>
                      <a:r>
                        <a:rPr lang="en-US" sz="2000" b="1" dirty="0">
                          <a:effectLst/>
                        </a:rPr>
                        <a:t>Rental Option</a:t>
                      </a:r>
                    </a:p>
                  </a:txBody>
                  <a:tcPr marL="68580" marR="68580" marT="0" marB="0"/>
                </a:tc>
                <a:tc>
                  <a:txBody>
                    <a:bodyPr/>
                    <a:lstStyle/>
                    <a:p>
                      <a:pPr algn="ctr">
                        <a:spcAft>
                          <a:spcPts val="0"/>
                        </a:spcAft>
                      </a:pPr>
                      <a:r>
                        <a:rPr lang="en-US" sz="2000" b="1" dirty="0">
                          <a:effectLst/>
                        </a:rPr>
                        <a:t>Duration</a:t>
                      </a:r>
                    </a:p>
                  </a:txBody>
                  <a:tcPr marL="68580" marR="68580" marT="0" marB="0"/>
                </a:tc>
                <a:tc>
                  <a:txBody>
                    <a:bodyPr/>
                    <a:lstStyle/>
                    <a:p>
                      <a:pPr algn="ctr">
                        <a:spcAft>
                          <a:spcPts val="0"/>
                        </a:spcAft>
                      </a:pPr>
                      <a:r>
                        <a:rPr lang="en-US" sz="2000" b="1" dirty="0">
                          <a:effectLst/>
                        </a:rPr>
                        <a:t>Price</a:t>
                      </a:r>
                    </a:p>
                  </a:txBody>
                  <a:tcPr marL="68580" marR="68580" marT="0" marB="0"/>
                </a:tc>
                <a:extLst>
                  <a:ext uri="{0D108BD9-81ED-4DB2-BD59-A6C34878D82A}">
                    <a16:rowId xmlns:a16="http://schemas.microsoft.com/office/drawing/2014/main" val="2267829201"/>
                  </a:ext>
                </a:extLst>
              </a:tr>
              <a:tr h="340472">
                <a:tc>
                  <a:txBody>
                    <a:bodyPr/>
                    <a:lstStyle/>
                    <a:p>
                      <a:pPr>
                        <a:spcAft>
                          <a:spcPts val="0"/>
                        </a:spcAft>
                      </a:pPr>
                      <a:r>
                        <a:rPr lang="en-US" sz="1800" b="1" dirty="0">
                          <a:effectLst/>
                        </a:rPr>
                        <a:t>Hourly Rate</a:t>
                      </a:r>
                    </a:p>
                  </a:txBody>
                  <a:tcPr marL="68580" marR="68580" marT="0" marB="0"/>
                </a:tc>
                <a:tc>
                  <a:txBody>
                    <a:bodyPr/>
                    <a:lstStyle/>
                    <a:p>
                      <a:pPr>
                        <a:spcAft>
                          <a:spcPts val="0"/>
                        </a:spcAft>
                      </a:pPr>
                      <a:r>
                        <a:rPr lang="en-US" sz="1800" b="0" dirty="0">
                          <a:effectLst/>
                        </a:rPr>
                        <a:t>Per hour</a:t>
                      </a:r>
                    </a:p>
                  </a:txBody>
                  <a:tcPr marL="68580" marR="68580" marT="0" marB="0"/>
                </a:tc>
                <a:tc>
                  <a:txBody>
                    <a:bodyPr/>
                    <a:lstStyle/>
                    <a:p>
                      <a:pPr>
                        <a:spcAft>
                          <a:spcPts val="0"/>
                        </a:spcAft>
                      </a:pPr>
                      <a:r>
                        <a:rPr lang="en-US" sz="1800" b="0" dirty="0">
                          <a:effectLst/>
                        </a:rPr>
                        <a:t>$30</a:t>
                      </a:r>
                    </a:p>
                  </a:txBody>
                  <a:tcPr marL="68580" marR="68580" marT="0" marB="0"/>
                </a:tc>
                <a:extLst>
                  <a:ext uri="{0D108BD9-81ED-4DB2-BD59-A6C34878D82A}">
                    <a16:rowId xmlns:a16="http://schemas.microsoft.com/office/drawing/2014/main" val="1500136960"/>
                  </a:ext>
                </a:extLst>
              </a:tr>
              <a:tr h="340472">
                <a:tc>
                  <a:txBody>
                    <a:bodyPr/>
                    <a:lstStyle/>
                    <a:p>
                      <a:pPr>
                        <a:spcAft>
                          <a:spcPts val="0"/>
                        </a:spcAft>
                      </a:pPr>
                      <a:r>
                        <a:rPr lang="en-US" sz="1800" b="1" dirty="0">
                          <a:effectLst/>
                        </a:rPr>
                        <a:t>Half Day Rental </a:t>
                      </a:r>
                    </a:p>
                  </a:txBody>
                  <a:tcPr marL="68580" marR="68580" marT="0" marB="0"/>
                </a:tc>
                <a:tc>
                  <a:txBody>
                    <a:bodyPr/>
                    <a:lstStyle/>
                    <a:p>
                      <a:pPr>
                        <a:spcAft>
                          <a:spcPts val="0"/>
                        </a:spcAft>
                      </a:pPr>
                      <a:r>
                        <a:rPr lang="en-US" sz="1800" b="0" dirty="0">
                          <a:effectLst/>
                        </a:rPr>
                        <a:t>4 hours </a:t>
                      </a:r>
                    </a:p>
                  </a:txBody>
                  <a:tcPr marL="68580" marR="68580" marT="0" marB="0"/>
                </a:tc>
                <a:tc>
                  <a:txBody>
                    <a:bodyPr/>
                    <a:lstStyle/>
                    <a:p>
                      <a:pPr>
                        <a:spcAft>
                          <a:spcPts val="0"/>
                        </a:spcAft>
                      </a:pPr>
                      <a:r>
                        <a:rPr lang="en-US" sz="1800" b="0" dirty="0">
                          <a:effectLst/>
                        </a:rPr>
                        <a:t>$110</a:t>
                      </a:r>
                    </a:p>
                  </a:txBody>
                  <a:tcPr marL="68580" marR="68580" marT="0" marB="0"/>
                </a:tc>
                <a:extLst>
                  <a:ext uri="{0D108BD9-81ED-4DB2-BD59-A6C34878D82A}">
                    <a16:rowId xmlns:a16="http://schemas.microsoft.com/office/drawing/2014/main" val="350652892"/>
                  </a:ext>
                </a:extLst>
              </a:tr>
              <a:tr h="386602">
                <a:tc>
                  <a:txBody>
                    <a:bodyPr/>
                    <a:lstStyle/>
                    <a:p>
                      <a:pPr>
                        <a:spcAft>
                          <a:spcPts val="0"/>
                        </a:spcAft>
                      </a:pPr>
                      <a:r>
                        <a:rPr lang="en-US" sz="1800" b="1" dirty="0">
                          <a:effectLst/>
                        </a:rPr>
                        <a:t>Full Day Rental </a:t>
                      </a:r>
                    </a:p>
                  </a:txBody>
                  <a:tcPr marL="68580" marR="68580" marT="0" marB="0"/>
                </a:tc>
                <a:tc>
                  <a:txBody>
                    <a:bodyPr/>
                    <a:lstStyle/>
                    <a:p>
                      <a:pPr>
                        <a:spcAft>
                          <a:spcPts val="0"/>
                        </a:spcAft>
                      </a:pPr>
                      <a:r>
                        <a:rPr lang="en-US" sz="1800" b="0" dirty="0">
                          <a:effectLst/>
                        </a:rPr>
                        <a:t>8 hours</a:t>
                      </a:r>
                    </a:p>
                  </a:txBody>
                  <a:tcPr marL="68580" marR="68580" marT="0" marB="0"/>
                </a:tc>
                <a:tc>
                  <a:txBody>
                    <a:bodyPr/>
                    <a:lstStyle/>
                    <a:p>
                      <a:pPr>
                        <a:spcAft>
                          <a:spcPts val="0"/>
                        </a:spcAft>
                      </a:pPr>
                      <a:r>
                        <a:rPr lang="en-US" sz="1800" b="0" dirty="0">
                          <a:effectLst/>
                        </a:rPr>
                        <a:t>$220</a:t>
                      </a:r>
                    </a:p>
                  </a:txBody>
                  <a:tcPr marL="68580" marR="68580" marT="0" marB="0"/>
                </a:tc>
                <a:extLst>
                  <a:ext uri="{0D108BD9-81ED-4DB2-BD59-A6C34878D82A}">
                    <a16:rowId xmlns:a16="http://schemas.microsoft.com/office/drawing/2014/main" val="503269881"/>
                  </a:ext>
                </a:extLst>
              </a:tr>
              <a:tr h="437029">
                <a:tc>
                  <a:txBody>
                    <a:bodyPr/>
                    <a:lstStyle/>
                    <a:p>
                      <a:pPr lvl="0">
                        <a:spcAft>
                          <a:spcPts val="0"/>
                        </a:spcAft>
                        <a:buNone/>
                      </a:pPr>
                      <a:r>
                        <a:rPr lang="en-US" sz="1800" b="1" dirty="0">
                          <a:effectLst/>
                        </a:rPr>
                        <a:t>Day/Night</a:t>
                      </a:r>
                    </a:p>
                  </a:txBody>
                  <a:tcPr marL="68580" marR="68580" marT="0" marB="0"/>
                </a:tc>
                <a:tc>
                  <a:txBody>
                    <a:bodyPr/>
                    <a:lstStyle/>
                    <a:p>
                      <a:pPr lvl="0">
                        <a:spcAft>
                          <a:spcPts val="0"/>
                        </a:spcAft>
                        <a:buNone/>
                      </a:pPr>
                      <a:r>
                        <a:rPr lang="en-US" sz="1800" b="0" dirty="0">
                          <a:effectLst/>
                        </a:rPr>
                        <a:t>8am-10pm</a:t>
                      </a:r>
                    </a:p>
                  </a:txBody>
                  <a:tcPr marL="68580" marR="68580" marT="0" marB="0"/>
                </a:tc>
                <a:tc>
                  <a:txBody>
                    <a:bodyPr/>
                    <a:lstStyle/>
                    <a:p>
                      <a:pPr lvl="0">
                        <a:spcAft>
                          <a:spcPts val="0"/>
                        </a:spcAft>
                        <a:buNone/>
                      </a:pPr>
                      <a:r>
                        <a:rPr lang="en-US" sz="1800" b="0" dirty="0">
                          <a:effectLst/>
                        </a:rPr>
                        <a:t>$375</a:t>
                      </a:r>
                    </a:p>
                  </a:txBody>
                  <a:tcPr marL="68580" marR="68580" marT="0" marB="0"/>
                </a:tc>
                <a:extLst>
                  <a:ext uri="{0D108BD9-81ED-4DB2-BD59-A6C34878D82A}">
                    <a16:rowId xmlns:a16="http://schemas.microsoft.com/office/drawing/2014/main" val="3291070853"/>
                  </a:ext>
                </a:extLst>
              </a:tr>
            </a:tbl>
          </a:graphicData>
        </a:graphic>
      </p:graphicFrame>
      <p:sp>
        <p:nvSpPr>
          <p:cNvPr id="6" name="TextBox 5">
            <a:extLst>
              <a:ext uri="{FF2B5EF4-FFF2-40B4-BE49-F238E27FC236}">
                <a16:creationId xmlns:a16="http://schemas.microsoft.com/office/drawing/2014/main" id="{991B8825-621A-4B4F-BAF9-9CB76B754A58}"/>
              </a:ext>
            </a:extLst>
          </p:cNvPr>
          <p:cNvSpPr txBox="1"/>
          <p:nvPr/>
        </p:nvSpPr>
        <p:spPr>
          <a:xfrm>
            <a:off x="4724401" y="581137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058789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1B00A-0DC7-F485-6099-AE3EDE8C0978}"/>
              </a:ext>
            </a:extLst>
          </p:cNvPr>
          <p:cNvSpPr>
            <a:spLocks noGrp="1"/>
          </p:cNvSpPr>
          <p:nvPr>
            <p:ph type="ctrTitle"/>
          </p:nvPr>
        </p:nvSpPr>
        <p:spPr>
          <a:xfrm>
            <a:off x="4654295" y="1266958"/>
            <a:ext cx="6808362" cy="4528457"/>
          </a:xfrm>
        </p:spPr>
        <p:txBody>
          <a:bodyPr anchor="ctr">
            <a:normAutofit/>
          </a:bodyPr>
          <a:lstStyle/>
          <a:p>
            <a:r>
              <a:rPr lang="en-US" dirty="0"/>
              <a:t>Vandalism Actions</a:t>
            </a:r>
          </a:p>
        </p:txBody>
      </p:sp>
    </p:spTree>
    <p:extLst>
      <p:ext uri="{BB962C8B-B14F-4D97-AF65-F5344CB8AC3E}">
        <p14:creationId xmlns:p14="http://schemas.microsoft.com/office/powerpoint/2010/main" val="1941912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D2122-E8BD-E229-5845-280027ED137C}"/>
              </a:ext>
            </a:extLst>
          </p:cNvPr>
          <p:cNvSpPr>
            <a:spLocks noGrp="1"/>
          </p:cNvSpPr>
          <p:nvPr>
            <p:ph type="title"/>
          </p:nvPr>
        </p:nvSpPr>
        <p:spPr/>
        <p:txBody>
          <a:bodyPr/>
          <a:lstStyle/>
          <a:p>
            <a:pPr algn="ctr"/>
            <a:r>
              <a:rPr lang="en-US" dirty="0"/>
              <a:t>VANDALISM REDUCTION ACTIONS</a:t>
            </a:r>
          </a:p>
        </p:txBody>
      </p:sp>
      <p:sp>
        <p:nvSpPr>
          <p:cNvPr id="3" name="Content Placeholder 2">
            <a:extLst>
              <a:ext uri="{FF2B5EF4-FFF2-40B4-BE49-F238E27FC236}">
                <a16:creationId xmlns:a16="http://schemas.microsoft.com/office/drawing/2014/main" id="{57A39BF5-797E-7FA0-DB47-79C7E5FD02BE}"/>
              </a:ext>
            </a:extLst>
          </p:cNvPr>
          <p:cNvSpPr>
            <a:spLocks noGrp="1"/>
          </p:cNvSpPr>
          <p:nvPr>
            <p:ph idx="1"/>
          </p:nvPr>
        </p:nvSpPr>
        <p:spPr/>
        <p:txBody>
          <a:bodyPr/>
          <a:lstStyle/>
          <a:p>
            <a:pPr marL="0" indent="0">
              <a:buNone/>
            </a:pPr>
            <a:r>
              <a:rPr lang="en-US" dirty="0">
                <a:latin typeface="+mn-lt"/>
              </a:rPr>
              <a:t>Move Bike Rack from Around Pool to Limit Access </a:t>
            </a:r>
          </a:p>
          <a:p>
            <a:pPr marL="0" indent="0">
              <a:buNone/>
            </a:pPr>
            <a:r>
              <a:rPr lang="en-US" dirty="0">
                <a:latin typeface="+mn-lt"/>
              </a:rPr>
              <a:t>Potential for Reward for Information</a:t>
            </a:r>
          </a:p>
        </p:txBody>
      </p:sp>
    </p:spTree>
    <p:extLst>
      <p:ext uri="{BB962C8B-B14F-4D97-AF65-F5344CB8AC3E}">
        <p14:creationId xmlns:p14="http://schemas.microsoft.com/office/powerpoint/2010/main" val="3962626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1"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19">
            <a:extLst>
              <a:ext uri="{FF2B5EF4-FFF2-40B4-BE49-F238E27FC236}">
                <a16:creationId xmlns:a16="http://schemas.microsoft.com/office/drawing/2014/main" id="{20331F6A-DA09-422D-8CED-00C0B4585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1">
            <a:extLst>
              <a:ext uri="{FF2B5EF4-FFF2-40B4-BE49-F238E27FC236}">
                <a16:creationId xmlns:a16="http://schemas.microsoft.com/office/drawing/2014/main" id="{107C2F65-00C4-451C-8BFA-E765DEC17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1092BF-04C8-6DB0-333F-FFEAECCF4F36}"/>
              </a:ext>
            </a:extLst>
          </p:cNvPr>
          <p:cNvSpPr>
            <a:spLocks noGrp="1"/>
          </p:cNvSpPr>
          <p:nvPr>
            <p:ph type="title"/>
          </p:nvPr>
        </p:nvSpPr>
        <p:spPr>
          <a:xfrm>
            <a:off x="1343775" y="1159114"/>
            <a:ext cx="4824479" cy="5831915"/>
          </a:xfrm>
        </p:spPr>
        <p:txBody>
          <a:bodyPr vert="horz" lIns="91440" tIns="45720" rIns="91440" bIns="45720" rtlCol="0" anchor="t">
            <a:normAutofit/>
          </a:bodyPr>
          <a:lstStyle/>
          <a:p>
            <a:pPr algn="ctr"/>
            <a:r>
              <a:rPr lang="en-US" sz="5400" dirty="0">
                <a:solidFill>
                  <a:schemeClr val="tx1"/>
                </a:solidFill>
              </a:rPr>
              <a:t>90 Day Agency Assessment Out Brief</a:t>
            </a:r>
            <a:endParaRPr lang="en-US" sz="5400" b="0" i="0" kern="1200" dirty="0">
              <a:solidFill>
                <a:schemeClr val="tx1"/>
              </a:solidFill>
              <a:latin typeface="+mj-lt"/>
              <a:ea typeface="+mj-ea"/>
              <a:cs typeface="+mj-cs"/>
            </a:endParaRPr>
          </a:p>
        </p:txBody>
      </p:sp>
      <p:sp>
        <p:nvSpPr>
          <p:cNvPr id="36" name="Rectangle 23">
            <a:extLst>
              <a:ext uri="{FF2B5EF4-FFF2-40B4-BE49-F238E27FC236}">
                <a16:creationId xmlns:a16="http://schemas.microsoft.com/office/drawing/2014/main" id="{50DDF752-B2A6-49DC-B474-8E1F71AFF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4859"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Text Placeholder 2">
            <a:extLst>
              <a:ext uri="{FF2B5EF4-FFF2-40B4-BE49-F238E27FC236}">
                <a16:creationId xmlns:a16="http://schemas.microsoft.com/office/drawing/2014/main" id="{982B3420-C91D-9FDE-0701-2C1036457349}"/>
              </a:ext>
            </a:extLst>
          </p:cNvPr>
          <p:cNvSpPr>
            <a:spLocks noGrp="1"/>
          </p:cNvSpPr>
          <p:nvPr>
            <p:ph type="body" sz="half" idx="2"/>
          </p:nvPr>
        </p:nvSpPr>
        <p:spPr>
          <a:xfrm>
            <a:off x="7467790" y="2151022"/>
            <a:ext cx="3559960" cy="3848101"/>
          </a:xfrm>
        </p:spPr>
        <p:txBody>
          <a:bodyPr vert="horz" lIns="91440" tIns="45720" rIns="91440" bIns="45720" rtlCol="0" anchor="t">
            <a:normAutofit/>
          </a:bodyPr>
          <a:lstStyle/>
          <a:p>
            <a:pPr>
              <a:buFont typeface="Wingdings 3" charset="2"/>
              <a:buChar char=""/>
            </a:pPr>
            <a:r>
              <a:rPr lang="en-US" sz="2800" dirty="0"/>
              <a:t>Presentation</a:t>
            </a:r>
          </a:p>
          <a:p>
            <a:pPr>
              <a:buFont typeface="Wingdings 3" charset="2"/>
              <a:buChar char=""/>
            </a:pPr>
            <a:r>
              <a:rPr lang="en-US" sz="2800" dirty="0"/>
              <a:t>Public Questions and Comments</a:t>
            </a:r>
          </a:p>
        </p:txBody>
      </p:sp>
    </p:spTree>
    <p:extLst>
      <p:ext uri="{BB962C8B-B14F-4D97-AF65-F5344CB8AC3E}">
        <p14:creationId xmlns:p14="http://schemas.microsoft.com/office/powerpoint/2010/main" val="4196805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81ADCF76-28C8-597C-04CD-0CBF2DE48A51}"/>
              </a:ext>
            </a:extLst>
          </p:cNvPr>
          <p:cNvSpPr>
            <a:spLocks noGrp="1"/>
          </p:cNvSpPr>
          <p:nvPr>
            <p:ph idx="1"/>
          </p:nvPr>
        </p:nvSpPr>
        <p:spPr/>
        <p:txBody>
          <a:bodyPr vert="horz" lIns="91440" tIns="45720" rIns="91440" bIns="45720" rtlCol="0" anchor="t">
            <a:normAutofit/>
          </a:bodyPr>
          <a:lstStyle/>
          <a:p>
            <a:r>
              <a:rPr lang="en-US" dirty="0"/>
              <a:t>BS – Chemistry – University of Utah</a:t>
            </a:r>
          </a:p>
          <a:p>
            <a:r>
              <a:rPr lang="en-US" dirty="0"/>
              <a:t>MS – Engineering – University of Tennessee</a:t>
            </a:r>
          </a:p>
          <a:p>
            <a:pPr lvl="1"/>
            <a:r>
              <a:rPr lang="en-US" dirty="0"/>
              <a:t>Process Engineering and ORSA</a:t>
            </a:r>
          </a:p>
          <a:p>
            <a:r>
              <a:rPr lang="en-US" dirty="0"/>
              <a:t>25 years of Project Management Experience at Dugway</a:t>
            </a:r>
          </a:p>
          <a:p>
            <a:r>
              <a:rPr lang="en-US" dirty="0"/>
              <a:t>Military Experience</a:t>
            </a:r>
          </a:p>
          <a:p>
            <a:pPr lvl="1"/>
            <a:r>
              <a:rPr lang="en-US" dirty="0"/>
              <a:t>S4 – Tank Battalion during Gunnery</a:t>
            </a:r>
          </a:p>
          <a:p>
            <a:pPr lvl="1"/>
            <a:r>
              <a:rPr lang="en-US" dirty="0"/>
              <a:t>Platoon leader of Tank Platoon</a:t>
            </a:r>
          </a:p>
          <a:p>
            <a:pPr lvl="1"/>
            <a:r>
              <a:rPr lang="en-US" dirty="0"/>
              <a:t>IMA experience at Major Chemical Supply Depot</a:t>
            </a:r>
          </a:p>
          <a:p>
            <a:endParaRPr lang="en-US" dirty="0"/>
          </a:p>
        </p:txBody>
      </p:sp>
      <p:sp>
        <p:nvSpPr>
          <p:cNvPr id="2" name="Title 1">
            <a:extLst>
              <a:ext uri="{FF2B5EF4-FFF2-40B4-BE49-F238E27FC236}">
                <a16:creationId xmlns:a16="http://schemas.microsoft.com/office/drawing/2014/main" id="{76A82E32-8932-9087-23FE-21C901FE6B61}"/>
              </a:ext>
            </a:extLst>
          </p:cNvPr>
          <p:cNvSpPr>
            <a:spLocks noGrp="1"/>
          </p:cNvSpPr>
          <p:nvPr/>
        </p:nvSpPr>
        <p:spPr>
          <a:xfrm>
            <a:off x="318782" y="5175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Background</a:t>
            </a:r>
          </a:p>
        </p:txBody>
      </p:sp>
    </p:spTree>
    <p:extLst>
      <p:ext uri="{BB962C8B-B14F-4D97-AF65-F5344CB8AC3E}">
        <p14:creationId xmlns:p14="http://schemas.microsoft.com/office/powerpoint/2010/main" val="3589428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CF568-DCB3-FABA-AD93-A1FEFF0FD418}"/>
              </a:ext>
            </a:extLst>
          </p:cNvPr>
          <p:cNvSpPr>
            <a:spLocks noGrp="1"/>
          </p:cNvSpPr>
          <p:nvPr>
            <p:ph type="title"/>
          </p:nvPr>
        </p:nvSpPr>
        <p:spPr/>
        <p:txBody>
          <a:bodyPr/>
          <a:lstStyle/>
          <a:p>
            <a:r>
              <a:rPr lang="en-US" dirty="0"/>
              <a:t>Assessment Process</a:t>
            </a:r>
          </a:p>
        </p:txBody>
      </p:sp>
      <p:sp>
        <p:nvSpPr>
          <p:cNvPr id="3" name="Content Placeholder 2">
            <a:extLst>
              <a:ext uri="{FF2B5EF4-FFF2-40B4-BE49-F238E27FC236}">
                <a16:creationId xmlns:a16="http://schemas.microsoft.com/office/drawing/2014/main" id="{811999AC-5DB4-3986-E632-58B833F00EAB}"/>
              </a:ext>
            </a:extLst>
          </p:cNvPr>
          <p:cNvSpPr>
            <a:spLocks noGrp="1"/>
          </p:cNvSpPr>
          <p:nvPr>
            <p:ph idx="1"/>
          </p:nvPr>
        </p:nvSpPr>
        <p:spPr/>
        <p:txBody>
          <a:bodyPr/>
          <a:lstStyle/>
          <a:p>
            <a:r>
              <a:rPr lang="en-US" dirty="0"/>
              <a:t>90 Day Assessment Period – 11 May – 10 August</a:t>
            </a:r>
          </a:p>
          <a:p>
            <a:r>
              <a:rPr lang="en-US" dirty="0"/>
              <a:t>Leave Current Process In-Place</a:t>
            </a:r>
          </a:p>
          <a:p>
            <a:r>
              <a:rPr lang="en-US" dirty="0"/>
              <a:t>Actions:</a:t>
            </a:r>
          </a:p>
          <a:p>
            <a:pPr lvl="1"/>
            <a:r>
              <a:rPr lang="en-US" dirty="0"/>
              <a:t>Review Board Operation</a:t>
            </a:r>
          </a:p>
          <a:p>
            <a:pPr lvl="1"/>
            <a:r>
              <a:rPr lang="en-US" dirty="0"/>
              <a:t>Review Contracts</a:t>
            </a:r>
          </a:p>
          <a:p>
            <a:pPr lvl="1"/>
            <a:r>
              <a:rPr lang="en-US" dirty="0"/>
              <a:t>Assessed Organization</a:t>
            </a:r>
          </a:p>
          <a:p>
            <a:pPr lvl="1"/>
            <a:r>
              <a:rPr lang="en-US" dirty="0"/>
              <a:t>Evaluated Financial Position</a:t>
            </a:r>
          </a:p>
          <a:p>
            <a:pPr lvl="1"/>
            <a:r>
              <a:rPr lang="en-US" dirty="0"/>
              <a:t>Acted as Interim GM for Agency</a:t>
            </a:r>
          </a:p>
          <a:p>
            <a:endParaRPr lang="en-US" dirty="0"/>
          </a:p>
        </p:txBody>
      </p:sp>
    </p:spTree>
    <p:extLst>
      <p:ext uri="{BB962C8B-B14F-4D97-AF65-F5344CB8AC3E}">
        <p14:creationId xmlns:p14="http://schemas.microsoft.com/office/powerpoint/2010/main" val="212002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E1AB56-2055-D166-A01F-D00A76099B5B}"/>
              </a:ext>
            </a:extLst>
          </p:cNvPr>
          <p:cNvSpPr txBox="1"/>
          <p:nvPr/>
        </p:nvSpPr>
        <p:spPr>
          <a:xfrm flipH="1">
            <a:off x="1786651" y="1735158"/>
            <a:ext cx="2446029" cy="1077218"/>
          </a:xfrm>
          <a:prstGeom prst="rect">
            <a:avLst/>
          </a:prstGeom>
          <a:noFill/>
          <a:ln>
            <a:solidFill>
              <a:schemeClr val="tx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Finance Committee</a:t>
            </a:r>
          </a:p>
          <a:p>
            <a:r>
              <a:rPr lang="en-US" sz="1200" i="1" dirty="0"/>
              <a:t>Ammon Jacobsmeyer</a:t>
            </a:r>
          </a:p>
          <a:p>
            <a:r>
              <a:rPr lang="en-US" sz="1200" i="1" dirty="0"/>
              <a:t>Maria Sweeten</a:t>
            </a:r>
          </a:p>
          <a:p>
            <a:r>
              <a:rPr lang="en-US" sz="1100" i="1" dirty="0"/>
              <a:t>    Budgeting</a:t>
            </a:r>
          </a:p>
          <a:p>
            <a:r>
              <a:rPr lang="en-US" sz="1100" i="1" dirty="0"/>
              <a:t>    Fiscal Control</a:t>
            </a:r>
          </a:p>
        </p:txBody>
      </p:sp>
      <p:sp>
        <p:nvSpPr>
          <p:cNvPr id="5" name="TextBox 4">
            <a:extLst>
              <a:ext uri="{FF2B5EF4-FFF2-40B4-BE49-F238E27FC236}">
                <a16:creationId xmlns:a16="http://schemas.microsoft.com/office/drawing/2014/main" id="{4798DF4D-9163-9FD1-4AE4-D012D34376DD}"/>
              </a:ext>
            </a:extLst>
          </p:cNvPr>
          <p:cNvSpPr txBox="1"/>
          <p:nvPr/>
        </p:nvSpPr>
        <p:spPr>
          <a:xfrm flipH="1">
            <a:off x="5107522" y="1380989"/>
            <a:ext cx="1982487" cy="1877437"/>
          </a:xfrm>
          <a:prstGeom prst="rect">
            <a:avLst/>
          </a:prstGeom>
          <a:noFill/>
          <a:ln>
            <a:solidFill>
              <a:schemeClr val="tx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Capital Projects Committee</a:t>
            </a:r>
          </a:p>
          <a:p>
            <a:r>
              <a:rPr lang="en-US" sz="1200" dirty="0"/>
              <a:t>James Hanzelka</a:t>
            </a:r>
          </a:p>
          <a:p>
            <a:r>
              <a:rPr lang="en-US" sz="1200" dirty="0"/>
              <a:t>John Wright</a:t>
            </a:r>
          </a:p>
          <a:p>
            <a:r>
              <a:rPr lang="en-US" sz="1200" dirty="0"/>
              <a:t>Randall Hinton</a:t>
            </a:r>
          </a:p>
          <a:p>
            <a:r>
              <a:rPr lang="en-US" sz="1200" dirty="0"/>
              <a:t>Brett Palmer</a:t>
            </a:r>
          </a:p>
          <a:p>
            <a:r>
              <a:rPr lang="en-US" sz="1100" i="1" dirty="0"/>
              <a:t> Project Design                       Parameters  </a:t>
            </a:r>
          </a:p>
        </p:txBody>
      </p:sp>
      <p:sp>
        <p:nvSpPr>
          <p:cNvPr id="6" name="TextBox 5">
            <a:extLst>
              <a:ext uri="{FF2B5EF4-FFF2-40B4-BE49-F238E27FC236}">
                <a16:creationId xmlns:a16="http://schemas.microsoft.com/office/drawing/2014/main" id="{63DB8FAA-3473-B14C-17CD-3D9CF51587AC}"/>
              </a:ext>
            </a:extLst>
          </p:cNvPr>
          <p:cNvSpPr txBox="1"/>
          <p:nvPr/>
        </p:nvSpPr>
        <p:spPr>
          <a:xfrm flipH="1">
            <a:off x="8251879" y="1729901"/>
            <a:ext cx="2641304" cy="1092607"/>
          </a:xfrm>
          <a:prstGeom prst="rect">
            <a:avLst/>
          </a:prstGeom>
          <a:noFill/>
          <a:ln>
            <a:solidFill>
              <a:schemeClr val="tx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Policy Committee</a:t>
            </a:r>
          </a:p>
          <a:p>
            <a:r>
              <a:rPr lang="en-US" sz="1200" i="1" dirty="0"/>
              <a:t>Cassandra Arnell</a:t>
            </a:r>
          </a:p>
          <a:p>
            <a:r>
              <a:rPr lang="en-US" sz="1200" i="1" dirty="0"/>
              <a:t>James Hanzelka</a:t>
            </a:r>
          </a:p>
          <a:p>
            <a:r>
              <a:rPr lang="en-US" sz="1200" i="1" dirty="0"/>
              <a:t>John Wright</a:t>
            </a:r>
          </a:p>
          <a:p>
            <a:r>
              <a:rPr lang="en-US" sz="1100" i="1" dirty="0"/>
              <a:t>    Policy, Manual Config Control</a:t>
            </a:r>
            <a:endParaRPr lang="en-US" sz="1100" dirty="0"/>
          </a:p>
        </p:txBody>
      </p:sp>
      <p:cxnSp>
        <p:nvCxnSpPr>
          <p:cNvPr id="7" name="Straight Arrow Connector 6">
            <a:extLst>
              <a:ext uri="{FF2B5EF4-FFF2-40B4-BE49-F238E27FC236}">
                <a16:creationId xmlns:a16="http://schemas.microsoft.com/office/drawing/2014/main" id="{2FD8DC57-E854-9C8E-9E36-C218A3853253}"/>
              </a:ext>
            </a:extLst>
          </p:cNvPr>
          <p:cNvCxnSpPr>
            <a:cxnSpLocks/>
          </p:cNvCxnSpPr>
          <p:nvPr/>
        </p:nvCxnSpPr>
        <p:spPr>
          <a:xfrm>
            <a:off x="4113667" y="3312352"/>
            <a:ext cx="330202" cy="5851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8B03263-811E-8D9F-B927-6D941DAD47D4}"/>
              </a:ext>
            </a:extLst>
          </p:cNvPr>
          <p:cNvCxnSpPr>
            <a:cxnSpLocks/>
          </p:cNvCxnSpPr>
          <p:nvPr/>
        </p:nvCxnSpPr>
        <p:spPr>
          <a:xfrm flipH="1">
            <a:off x="6096153" y="3483805"/>
            <a:ext cx="2611" cy="4696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DE12A22-61A5-EBA4-8040-E9ECFA79FDC1}"/>
              </a:ext>
            </a:extLst>
          </p:cNvPr>
          <p:cNvCxnSpPr>
            <a:cxnSpLocks/>
          </p:cNvCxnSpPr>
          <p:nvPr/>
        </p:nvCxnSpPr>
        <p:spPr>
          <a:xfrm flipH="1">
            <a:off x="8058363" y="3301355"/>
            <a:ext cx="274150" cy="6521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18">
            <a:extLst>
              <a:ext uri="{FF2B5EF4-FFF2-40B4-BE49-F238E27FC236}">
                <a16:creationId xmlns:a16="http://schemas.microsoft.com/office/drawing/2014/main" id="{343E7B7A-FFA1-6D96-968B-84AC8C4BD6A9}"/>
              </a:ext>
            </a:extLst>
          </p:cNvPr>
          <p:cNvSpPr txBox="1"/>
          <p:nvPr/>
        </p:nvSpPr>
        <p:spPr>
          <a:xfrm>
            <a:off x="3802833" y="4175002"/>
            <a:ext cx="4597758" cy="553998"/>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Board Work Meeting</a:t>
            </a:r>
          </a:p>
          <a:p>
            <a:pPr algn="ctr"/>
            <a:r>
              <a:rPr lang="en-US" sz="1200" dirty="0"/>
              <a:t>Board Review and Comment</a:t>
            </a:r>
          </a:p>
        </p:txBody>
      </p:sp>
      <p:cxnSp>
        <p:nvCxnSpPr>
          <p:cNvPr id="11" name="Straight Arrow Connector 10">
            <a:extLst>
              <a:ext uri="{FF2B5EF4-FFF2-40B4-BE49-F238E27FC236}">
                <a16:creationId xmlns:a16="http://schemas.microsoft.com/office/drawing/2014/main" id="{56F1E242-03FB-C362-9714-0D2155677ED8}"/>
              </a:ext>
            </a:extLst>
          </p:cNvPr>
          <p:cNvCxnSpPr>
            <a:cxnSpLocks/>
          </p:cNvCxnSpPr>
          <p:nvPr/>
        </p:nvCxnSpPr>
        <p:spPr>
          <a:xfrm>
            <a:off x="6112445" y="4930104"/>
            <a:ext cx="0" cy="5562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24">
            <a:extLst>
              <a:ext uri="{FF2B5EF4-FFF2-40B4-BE49-F238E27FC236}">
                <a16:creationId xmlns:a16="http://schemas.microsoft.com/office/drawing/2014/main" id="{75FE16B4-7C3B-AC1F-DAED-3B39BB2ED70A}"/>
              </a:ext>
            </a:extLst>
          </p:cNvPr>
          <p:cNvSpPr txBox="1"/>
          <p:nvPr/>
        </p:nvSpPr>
        <p:spPr>
          <a:xfrm>
            <a:off x="3824297" y="5618509"/>
            <a:ext cx="4601268" cy="553998"/>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Board Business Meeting</a:t>
            </a:r>
          </a:p>
          <a:p>
            <a:pPr algn="ctr"/>
            <a:r>
              <a:rPr lang="en-US" sz="1200" dirty="0"/>
              <a:t>Public Comment, Final Approval</a:t>
            </a:r>
          </a:p>
        </p:txBody>
      </p:sp>
      <p:sp>
        <p:nvSpPr>
          <p:cNvPr id="13" name="TextBox 26">
            <a:extLst>
              <a:ext uri="{FF2B5EF4-FFF2-40B4-BE49-F238E27FC236}">
                <a16:creationId xmlns:a16="http://schemas.microsoft.com/office/drawing/2014/main" id="{684A03CC-F402-1B08-205F-4A564AECF80A}"/>
              </a:ext>
            </a:extLst>
          </p:cNvPr>
          <p:cNvSpPr txBox="1"/>
          <p:nvPr/>
        </p:nvSpPr>
        <p:spPr>
          <a:xfrm>
            <a:off x="2924717" y="618146"/>
            <a:ext cx="6342565"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t>BOARD OPERATION PROCESS</a:t>
            </a:r>
          </a:p>
        </p:txBody>
      </p:sp>
    </p:spTree>
    <p:extLst>
      <p:ext uri="{BB962C8B-B14F-4D97-AF65-F5344CB8AC3E}">
        <p14:creationId xmlns:p14="http://schemas.microsoft.com/office/powerpoint/2010/main" val="3927355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15933-11D3-756D-53F4-E795349D3261}"/>
              </a:ext>
            </a:extLst>
          </p:cNvPr>
          <p:cNvSpPr>
            <a:spLocks noGrp="1"/>
          </p:cNvSpPr>
          <p:nvPr>
            <p:ph type="title"/>
          </p:nvPr>
        </p:nvSpPr>
        <p:spPr/>
        <p:txBody>
          <a:bodyPr/>
          <a:lstStyle/>
          <a:p>
            <a:pPr algn="ctr"/>
            <a:r>
              <a:rPr lang="en-US" dirty="0"/>
              <a:t>Management Controls </a:t>
            </a:r>
          </a:p>
        </p:txBody>
      </p:sp>
      <p:sp>
        <p:nvSpPr>
          <p:cNvPr id="3" name="Content Placeholder 2">
            <a:extLst>
              <a:ext uri="{FF2B5EF4-FFF2-40B4-BE49-F238E27FC236}">
                <a16:creationId xmlns:a16="http://schemas.microsoft.com/office/drawing/2014/main" id="{17F2AB3A-37E1-27F4-209E-127B9AB8DB26}"/>
              </a:ext>
            </a:extLst>
          </p:cNvPr>
          <p:cNvSpPr>
            <a:spLocks noGrp="1"/>
          </p:cNvSpPr>
          <p:nvPr>
            <p:ph idx="1"/>
          </p:nvPr>
        </p:nvSpPr>
        <p:spPr/>
        <p:txBody>
          <a:bodyPr/>
          <a:lstStyle/>
          <a:p>
            <a:r>
              <a:rPr lang="en-US" dirty="0"/>
              <a:t>Numbering System for Board Actions – Adopted, Not Implemented</a:t>
            </a:r>
          </a:p>
          <a:p>
            <a:r>
              <a:rPr lang="en-US" dirty="0"/>
              <a:t>Project Numbering System	- Not Adopted</a:t>
            </a:r>
          </a:p>
          <a:p>
            <a:endParaRPr lang="en-US" dirty="0"/>
          </a:p>
        </p:txBody>
      </p:sp>
    </p:spTree>
    <p:extLst>
      <p:ext uri="{BB962C8B-B14F-4D97-AF65-F5344CB8AC3E}">
        <p14:creationId xmlns:p14="http://schemas.microsoft.com/office/powerpoint/2010/main" val="384533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11" name="Freeform: Shape 10">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C66AD697-1500-4D72-ED4E-DCE4FB020664}"/>
              </a:ext>
            </a:extLst>
          </p:cNvPr>
          <p:cNvSpPr>
            <a:spLocks noGrp="1"/>
          </p:cNvSpPr>
          <p:nvPr>
            <p:ph type="ctrTitle"/>
          </p:nvPr>
        </p:nvSpPr>
        <p:spPr>
          <a:xfrm>
            <a:off x="67587" y="201992"/>
            <a:ext cx="9164239" cy="6453188"/>
          </a:xfrm>
        </p:spPr>
        <p:txBody>
          <a:bodyPr>
            <a:normAutofit fontScale="90000"/>
          </a:bodyPr>
          <a:lstStyle/>
          <a:p>
            <a:pPr marL="285750" lvl="1" indent="-285750" algn="l">
              <a:buFont typeface="Arial"/>
              <a:buChar char="•"/>
            </a:pPr>
            <a:r>
              <a:rPr lang="en-US" sz="3600" b="1" dirty="0">
                <a:effectLst/>
                <a:latin typeface="Calibri"/>
                <a:ea typeface="Calibri"/>
                <a:cs typeface="Times New Roman"/>
              </a:rPr>
              <a:t>The agenda items for this meeting are as follows</a:t>
            </a:r>
            <a:r>
              <a:rPr lang="en-US" sz="1800" b="1" dirty="0">
                <a:effectLst/>
                <a:latin typeface="Calibri"/>
                <a:ea typeface="Calibri"/>
                <a:cs typeface="Times New Roman"/>
              </a:rPr>
              <a:t>:</a:t>
            </a:r>
            <a:br>
              <a:rPr lang="en-US" sz="1800" b="1" dirty="0">
                <a:latin typeface="Calibri" panose="020F0502020204030204" pitchFamily="34" charset="0"/>
                <a:ea typeface="Calibri" panose="020F0502020204030204" pitchFamily="34" charset="0"/>
                <a:cs typeface="Times New Roman" panose="02020603050405020304" pitchFamily="18" charset="0"/>
              </a:rPr>
            </a:br>
            <a:r>
              <a:rPr lang="en-US" sz="2700" b="1" dirty="0">
                <a:latin typeface="Calibri"/>
                <a:ea typeface="Calibri"/>
                <a:cs typeface="Times New Roman"/>
              </a:rPr>
              <a:t>	</a:t>
            </a:r>
            <a:r>
              <a:rPr lang="en-US" sz="2700" dirty="0">
                <a:effectLst/>
                <a:latin typeface="Calibri"/>
                <a:ea typeface="Calibri"/>
                <a:cs typeface="Times New Roman"/>
              </a:rPr>
              <a:t>Call to Order</a:t>
            </a:r>
            <a:br>
              <a:rPr lang="en-US" sz="2700" dirty="0">
                <a:effectLst/>
                <a:latin typeface="Calibri" panose="020F0502020204030204" pitchFamily="34" charset="0"/>
                <a:ea typeface="Calibri" panose="020F0502020204030204" pitchFamily="34" charset="0"/>
                <a:cs typeface="Times New Roman" panose="02020603050405020304" pitchFamily="18" charset="0"/>
              </a:rPr>
            </a:br>
            <a:r>
              <a:rPr lang="en-US" sz="2700" dirty="0">
                <a:effectLst/>
                <a:latin typeface="Calibri"/>
                <a:ea typeface="Calibri"/>
                <a:cs typeface="Times New Roman"/>
              </a:rPr>
              <a:t>	Roll Call</a:t>
            </a:r>
            <a:br>
              <a:rPr lang="en-US" sz="2700" dirty="0">
                <a:effectLst/>
                <a:latin typeface="Calibri" panose="020F0502020204030204" pitchFamily="34" charset="0"/>
                <a:ea typeface="Calibri" panose="020F0502020204030204" pitchFamily="34" charset="0"/>
                <a:cs typeface="Times New Roman" panose="02020603050405020304" pitchFamily="18" charset="0"/>
              </a:rPr>
            </a:br>
            <a:r>
              <a:rPr lang="en-US" sz="2700" dirty="0">
                <a:effectLst/>
                <a:latin typeface="Calibri"/>
                <a:ea typeface="Calibri"/>
                <a:cs typeface="Times New Roman"/>
              </a:rPr>
              <a:t>	Pledge of Allegiance</a:t>
            </a:r>
            <a:br>
              <a:rPr lang="en-US" sz="2700" dirty="0">
                <a:effectLst/>
                <a:latin typeface="Calibri" panose="020F0502020204030204" pitchFamily="34" charset="0"/>
                <a:ea typeface="Calibri" panose="020F0502020204030204" pitchFamily="34" charset="0"/>
                <a:cs typeface="Times New Roman" panose="02020603050405020304" pitchFamily="18" charset="0"/>
              </a:rPr>
            </a:br>
            <a:r>
              <a:rPr lang="en-US" sz="2700" dirty="0">
                <a:effectLst/>
                <a:latin typeface="Calibri"/>
                <a:ea typeface="Calibri"/>
                <a:cs typeface="Times New Roman"/>
              </a:rPr>
              <a:t>	Review of Public Comments</a:t>
            </a:r>
            <a:br>
              <a:rPr lang="en-US" sz="2700" dirty="0">
                <a:effectLst/>
                <a:latin typeface="Calibri" panose="020F0502020204030204" pitchFamily="34" charset="0"/>
                <a:ea typeface="Calibri" panose="020F0502020204030204" pitchFamily="34" charset="0"/>
                <a:cs typeface="Times New Roman" panose="02020603050405020304" pitchFamily="18" charset="0"/>
              </a:rPr>
            </a:br>
            <a:r>
              <a:rPr lang="en-US" sz="2700" dirty="0">
                <a:effectLst/>
                <a:latin typeface="Calibri"/>
                <a:ea typeface="Calibri"/>
                <a:cs typeface="Times New Roman"/>
              </a:rPr>
              <a:t>	General Manager Updates</a:t>
            </a:r>
            <a:br>
              <a:rPr lang="en-US" sz="2700" dirty="0">
                <a:effectLst/>
                <a:latin typeface="Calibri" panose="020F0502020204030204" pitchFamily="34" charset="0"/>
                <a:ea typeface="Calibri" panose="020F0502020204030204" pitchFamily="34" charset="0"/>
                <a:cs typeface="Times New Roman" panose="02020603050405020304" pitchFamily="18" charset="0"/>
              </a:rPr>
            </a:br>
            <a:r>
              <a:rPr lang="en-US" sz="2700" dirty="0">
                <a:effectLst/>
                <a:latin typeface="Calibri"/>
                <a:ea typeface="Calibri"/>
                <a:cs typeface="Times New Roman"/>
              </a:rPr>
              <a:t>	</a:t>
            </a:r>
            <a:r>
              <a:rPr lang="en-US" sz="2700" b="1" dirty="0">
                <a:effectLst/>
                <a:latin typeface="Calibri"/>
                <a:ea typeface="Calibri"/>
                <a:cs typeface="Times New Roman"/>
              </a:rPr>
              <a:t>Discussion Items</a:t>
            </a:r>
            <a:br>
              <a:rPr lang="en-US" sz="2700" dirty="0">
                <a:effectLst/>
                <a:latin typeface="Calibri" panose="020F0502020204030204" pitchFamily="34" charset="0"/>
                <a:ea typeface="Calibri" panose="020F0502020204030204" pitchFamily="34" charset="0"/>
                <a:cs typeface="Times New Roman" panose="02020603050405020304" pitchFamily="18" charset="0"/>
              </a:rPr>
            </a:br>
            <a:r>
              <a:rPr lang="en-US" sz="2700" dirty="0">
                <a:effectLst/>
                <a:latin typeface="Calibri"/>
                <a:ea typeface="Calibri"/>
                <a:cs typeface="Times New Roman"/>
              </a:rPr>
              <a:t>	Review of Maplewood Annexation Revision</a:t>
            </a:r>
            <a:br>
              <a:rPr lang="en-US" sz="2700" dirty="0">
                <a:effectLst/>
                <a:latin typeface="Calibri" panose="020F0502020204030204" pitchFamily="34" charset="0"/>
                <a:ea typeface="Calibri" panose="020F0502020204030204" pitchFamily="34" charset="0"/>
                <a:cs typeface="Times New Roman" panose="02020603050405020304" pitchFamily="18" charset="0"/>
              </a:rPr>
            </a:br>
            <a:r>
              <a:rPr lang="en-US" sz="2700" dirty="0">
                <a:latin typeface="Calibri"/>
                <a:ea typeface="Calibri"/>
                <a:cs typeface="Times New Roman"/>
              </a:rPr>
              <a:t>         Rental Rates for Clubhouse Conference Room</a:t>
            </a:r>
            <a:br>
              <a:rPr lang="en-US" sz="2700" dirty="0">
                <a:latin typeface="Calibri"/>
                <a:ea typeface="Calibri"/>
                <a:cs typeface="Times New Roman"/>
              </a:rPr>
            </a:br>
            <a:r>
              <a:rPr lang="en-US" sz="2700" dirty="0">
                <a:latin typeface="Calibri"/>
                <a:ea typeface="Calibri"/>
                <a:cs typeface="Times New Roman"/>
              </a:rPr>
              <a:t>         Vandalism Actions</a:t>
            </a:r>
            <a:br>
              <a:rPr lang="en-US" sz="2700" dirty="0">
                <a:latin typeface="Calibri"/>
                <a:ea typeface="Calibri"/>
                <a:cs typeface="Times New Roman"/>
              </a:rPr>
            </a:br>
            <a:r>
              <a:rPr lang="en-US" sz="2700" dirty="0">
                <a:latin typeface="Calibri"/>
                <a:ea typeface="Calibri"/>
                <a:cs typeface="Times New Roman"/>
              </a:rPr>
              <a:t>	</a:t>
            </a:r>
            <a:r>
              <a:rPr lang="en-US" sz="2700" dirty="0">
                <a:effectLst/>
                <a:latin typeface="Calibri"/>
                <a:ea typeface="Calibri"/>
                <a:cs typeface="Times New Roman"/>
              </a:rPr>
              <a:t>90 Day Agency Assessment Out brief</a:t>
            </a:r>
            <a:br>
              <a:rPr lang="en-US" sz="2700" dirty="0">
                <a:effectLst/>
                <a:latin typeface="Calibri" panose="020F0502020204030204" pitchFamily="34" charset="0"/>
                <a:ea typeface="Calibri" panose="020F0502020204030204" pitchFamily="34" charset="0"/>
                <a:cs typeface="Times New Roman" panose="02020603050405020304" pitchFamily="18" charset="0"/>
              </a:rPr>
            </a:br>
            <a:r>
              <a:rPr lang="en-US" sz="2700" dirty="0">
                <a:effectLst/>
                <a:latin typeface="Calibri"/>
                <a:ea typeface="Calibri"/>
                <a:cs typeface="Times New Roman"/>
              </a:rPr>
              <a:t>		Presentation</a:t>
            </a:r>
            <a:br>
              <a:rPr lang="en-US" sz="2700" dirty="0">
                <a:effectLst/>
                <a:latin typeface="Calibri" panose="020F0502020204030204" pitchFamily="34" charset="0"/>
                <a:ea typeface="Calibri" panose="020F0502020204030204" pitchFamily="34" charset="0"/>
                <a:cs typeface="Times New Roman" panose="02020603050405020304" pitchFamily="18" charset="0"/>
              </a:rPr>
            </a:br>
            <a:r>
              <a:rPr lang="en-US" sz="2700" dirty="0">
                <a:effectLst/>
                <a:latin typeface="Calibri"/>
                <a:ea typeface="Calibri"/>
                <a:cs typeface="Times New Roman"/>
              </a:rPr>
              <a:t>		Public Question and Answers</a:t>
            </a:r>
            <a:br>
              <a:rPr lang="en-US" sz="2700" dirty="0">
                <a:latin typeface="Calibri"/>
                <a:ea typeface="Calibri"/>
                <a:cs typeface="Times New Roman"/>
              </a:rPr>
            </a:br>
            <a:r>
              <a:rPr lang="en-US" sz="2700" dirty="0">
                <a:effectLst/>
                <a:latin typeface="Calibri"/>
                <a:ea typeface="Calibri"/>
                <a:cs typeface="Times New Roman"/>
              </a:rPr>
              <a:t>	Board member reports and requests</a:t>
            </a:r>
            <a:br>
              <a:rPr lang="en-US" sz="2700" dirty="0">
                <a:effectLst/>
                <a:latin typeface="Calibri" panose="020F0502020204030204" pitchFamily="34" charset="0"/>
                <a:ea typeface="Calibri" panose="020F0502020204030204" pitchFamily="34" charset="0"/>
                <a:cs typeface="Times New Roman" panose="02020603050405020304" pitchFamily="18" charset="0"/>
              </a:rPr>
            </a:br>
            <a:r>
              <a:rPr lang="en-US" sz="2700" dirty="0">
                <a:effectLst/>
                <a:latin typeface="Calibri"/>
                <a:ea typeface="Calibri"/>
                <a:cs typeface="Times New Roman"/>
              </a:rPr>
              <a:t>	Adjournment</a:t>
            </a:r>
            <a:br>
              <a:rPr lang="en-US" sz="2700" dirty="0">
                <a:effectLst/>
                <a:latin typeface="Calibri" panose="020F0502020204030204" pitchFamily="34" charset="0"/>
                <a:ea typeface="Calibri" panose="020F0502020204030204" pitchFamily="34" charset="0"/>
                <a:cs typeface="Times New Roman" panose="02020603050405020304" pitchFamily="18" charset="0"/>
              </a:rPr>
            </a:br>
            <a:r>
              <a:rPr lang="en-US" sz="2700" dirty="0">
                <a:effectLst/>
                <a:latin typeface="Calibri"/>
                <a:ea typeface="Calibri"/>
                <a:cs typeface="Times New Roman"/>
              </a:rPr>
              <a:t>	Closed Session as needed to discuss personnel, pending, or 	threatened litigation, or property acquisitions.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sp>
        <p:nvSpPr>
          <p:cNvPr id="13" name="Rectangle 12">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0901408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7F49B-1075-3ADE-24E5-425C2396A78E}"/>
              </a:ext>
            </a:extLst>
          </p:cNvPr>
          <p:cNvSpPr>
            <a:spLocks noGrp="1"/>
          </p:cNvSpPr>
          <p:nvPr>
            <p:ph type="title"/>
          </p:nvPr>
        </p:nvSpPr>
        <p:spPr/>
        <p:txBody>
          <a:bodyPr/>
          <a:lstStyle/>
          <a:p>
            <a:r>
              <a:rPr lang="en-US" dirty="0"/>
              <a:t>Contract Review</a:t>
            </a:r>
          </a:p>
        </p:txBody>
      </p:sp>
      <p:sp>
        <p:nvSpPr>
          <p:cNvPr id="3" name="Content Placeholder 2">
            <a:extLst>
              <a:ext uri="{FF2B5EF4-FFF2-40B4-BE49-F238E27FC236}">
                <a16:creationId xmlns:a16="http://schemas.microsoft.com/office/drawing/2014/main" id="{5B3A54EF-1A50-9FEC-36D2-43FBF36CEFC9}"/>
              </a:ext>
            </a:extLst>
          </p:cNvPr>
          <p:cNvSpPr>
            <a:spLocks noGrp="1"/>
          </p:cNvSpPr>
          <p:nvPr>
            <p:ph idx="1"/>
          </p:nvPr>
        </p:nvSpPr>
        <p:spPr/>
        <p:txBody>
          <a:bodyPr/>
          <a:lstStyle/>
          <a:p>
            <a:r>
              <a:rPr lang="en-US" dirty="0"/>
              <a:t>A number of contracts put in place without following procedure</a:t>
            </a:r>
          </a:p>
          <a:p>
            <a:pPr lvl="1"/>
            <a:r>
              <a:rPr lang="en-US" dirty="0"/>
              <a:t>Cancelled 3 contracts – later reinstated Web Design Contract</a:t>
            </a:r>
          </a:p>
          <a:p>
            <a:pPr lvl="1"/>
            <a:r>
              <a:rPr lang="en-US" dirty="0"/>
              <a:t>Left Cleaning Contract in place</a:t>
            </a:r>
          </a:p>
          <a:p>
            <a:pPr lvl="1"/>
            <a:r>
              <a:rPr lang="en-US" dirty="0"/>
              <a:t>Two Agreements without Contract</a:t>
            </a:r>
          </a:p>
          <a:p>
            <a:pPr lvl="2"/>
            <a:r>
              <a:rPr lang="en-US" dirty="0"/>
              <a:t>IT - $120/ </a:t>
            </a:r>
            <a:r>
              <a:rPr lang="en-US" dirty="0" err="1"/>
              <a:t>hr</a:t>
            </a:r>
            <a:endParaRPr lang="en-US" dirty="0"/>
          </a:p>
          <a:p>
            <a:pPr lvl="2"/>
            <a:r>
              <a:rPr lang="en-US" dirty="0"/>
              <a:t>Social Media – Golf Pass</a:t>
            </a:r>
          </a:p>
          <a:p>
            <a:r>
              <a:rPr lang="en-US" dirty="0"/>
              <a:t>Contracts too open-ended without firm deliverables.</a:t>
            </a:r>
          </a:p>
          <a:p>
            <a:r>
              <a:rPr lang="en-US" dirty="0"/>
              <a:t>Need to establish a better process and better template for use</a:t>
            </a:r>
          </a:p>
          <a:p>
            <a:endParaRPr lang="en-US" dirty="0"/>
          </a:p>
        </p:txBody>
      </p:sp>
    </p:spTree>
    <p:extLst>
      <p:ext uri="{BB962C8B-B14F-4D97-AF65-F5344CB8AC3E}">
        <p14:creationId xmlns:p14="http://schemas.microsoft.com/office/powerpoint/2010/main" val="1037526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0365-7D6A-0EB3-8BA1-6CEF9BC0F60E}"/>
              </a:ext>
            </a:extLst>
          </p:cNvPr>
          <p:cNvSpPr>
            <a:spLocks noGrp="1"/>
          </p:cNvSpPr>
          <p:nvPr>
            <p:ph type="title"/>
          </p:nvPr>
        </p:nvSpPr>
        <p:spPr/>
        <p:txBody>
          <a:bodyPr/>
          <a:lstStyle/>
          <a:p>
            <a:r>
              <a:rPr lang="en-US" dirty="0"/>
              <a:t>Staff Operational Assessment</a:t>
            </a:r>
          </a:p>
        </p:txBody>
      </p:sp>
      <p:sp>
        <p:nvSpPr>
          <p:cNvPr id="3" name="Content Placeholder 2">
            <a:extLst>
              <a:ext uri="{FF2B5EF4-FFF2-40B4-BE49-F238E27FC236}">
                <a16:creationId xmlns:a16="http://schemas.microsoft.com/office/drawing/2014/main" id="{327B6573-6CDE-C432-A85F-45834030B416}"/>
              </a:ext>
            </a:extLst>
          </p:cNvPr>
          <p:cNvSpPr>
            <a:spLocks noGrp="1"/>
          </p:cNvSpPr>
          <p:nvPr>
            <p:ph idx="1"/>
          </p:nvPr>
        </p:nvSpPr>
        <p:spPr>
          <a:xfrm>
            <a:off x="1103312" y="1148044"/>
            <a:ext cx="10363384" cy="5564698"/>
          </a:xfrm>
        </p:spPr>
        <p:txBody>
          <a:bodyPr vert="horz" lIns="91440" tIns="45720" rIns="91440" bIns="45720" rtlCol="0" anchor="t">
            <a:normAutofit/>
          </a:bodyPr>
          <a:lstStyle/>
          <a:p>
            <a:r>
              <a:rPr lang="en-US" dirty="0"/>
              <a:t>Both Grounds and Golf Course Departments generally well organized and properly staffed for work level</a:t>
            </a:r>
          </a:p>
          <a:p>
            <a:pPr>
              <a:buClr>
                <a:srgbClr val="8AD0D6"/>
              </a:buClr>
            </a:pPr>
            <a:r>
              <a:rPr lang="en-US" dirty="0"/>
              <a:t>Golf Course and Recreation Area Crews Executing at High Level</a:t>
            </a:r>
          </a:p>
          <a:p>
            <a:pPr lvl="1"/>
            <a:r>
              <a:rPr lang="en-US" dirty="0"/>
              <a:t>Some Issues internally within the Recreation Area</a:t>
            </a:r>
          </a:p>
          <a:p>
            <a:pPr lvl="1">
              <a:buClr>
                <a:srgbClr val="8AD0D6"/>
              </a:buClr>
            </a:pPr>
            <a:r>
              <a:rPr lang="en-US" dirty="0"/>
              <a:t>Mix of permanent and seasonal </a:t>
            </a:r>
          </a:p>
          <a:p>
            <a:pPr lvl="1">
              <a:buClr>
                <a:srgbClr val="8AD0D6"/>
              </a:buClr>
            </a:pPr>
            <a:r>
              <a:rPr lang="en-US" dirty="0"/>
              <a:t>Lack of key personnel slot</a:t>
            </a:r>
          </a:p>
          <a:p>
            <a:pPr lvl="2">
              <a:buClr>
                <a:srgbClr val="8AD0D6"/>
              </a:buClr>
            </a:pPr>
            <a:r>
              <a:rPr lang="en-US" dirty="0"/>
              <a:t>Mechanic</a:t>
            </a:r>
          </a:p>
          <a:p>
            <a:pPr>
              <a:buClr>
                <a:srgbClr val="8AD0D6"/>
              </a:buClr>
            </a:pPr>
            <a:r>
              <a:rPr lang="en-US" dirty="0"/>
              <a:t>Admin and Office Staff Needed to be better organized for a more effective operation.</a:t>
            </a:r>
          </a:p>
          <a:p>
            <a:pPr>
              <a:buClr>
                <a:srgbClr val="8AD0D6"/>
              </a:buClr>
            </a:pPr>
            <a:r>
              <a:rPr lang="en-US" dirty="0"/>
              <a:t>Split of Duties within Admin Area Created Gaps in Operation</a:t>
            </a:r>
          </a:p>
          <a:p>
            <a:pPr lvl="1"/>
            <a:r>
              <a:rPr lang="en-US" dirty="0"/>
              <a:t>Budgeting Actions Split</a:t>
            </a:r>
          </a:p>
          <a:p>
            <a:pPr lvl="1"/>
            <a:r>
              <a:rPr lang="en-US" dirty="0"/>
              <a:t>Expertise Not Use</a:t>
            </a:r>
          </a:p>
          <a:p>
            <a:pPr lvl="1"/>
            <a:r>
              <a:rPr lang="en-US" dirty="0"/>
              <a:t>Use of Multiple Contracts Led to Inefficiency</a:t>
            </a:r>
          </a:p>
          <a:p>
            <a:pPr>
              <a:buClr>
                <a:srgbClr val="8AD0D6"/>
              </a:buClr>
            </a:pPr>
            <a:endParaRPr lang="en-US" sz="2900" dirty="0"/>
          </a:p>
        </p:txBody>
      </p:sp>
    </p:spTree>
    <p:extLst>
      <p:ext uri="{BB962C8B-B14F-4D97-AF65-F5344CB8AC3E}">
        <p14:creationId xmlns:p14="http://schemas.microsoft.com/office/powerpoint/2010/main" val="1042680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2C512-A459-D3D6-F4A3-822448CE5912}"/>
              </a:ext>
            </a:extLst>
          </p:cNvPr>
          <p:cNvSpPr>
            <a:spLocks noGrp="1"/>
          </p:cNvSpPr>
          <p:nvPr>
            <p:ph type="title"/>
          </p:nvPr>
        </p:nvSpPr>
        <p:spPr>
          <a:xfrm>
            <a:off x="431463" y="409788"/>
            <a:ext cx="10252582" cy="1400530"/>
          </a:xfrm>
        </p:spPr>
        <p:txBody>
          <a:bodyPr/>
          <a:lstStyle/>
          <a:p>
            <a:r>
              <a:rPr lang="en-US" dirty="0"/>
              <a:t>Staff Operational Assessment (Cont'd)</a:t>
            </a:r>
          </a:p>
        </p:txBody>
      </p:sp>
      <p:sp>
        <p:nvSpPr>
          <p:cNvPr id="3" name="Content Placeholder 2">
            <a:extLst>
              <a:ext uri="{FF2B5EF4-FFF2-40B4-BE49-F238E27FC236}">
                <a16:creationId xmlns:a16="http://schemas.microsoft.com/office/drawing/2014/main" id="{54651011-FFC2-966D-889B-477D6317B6BA}"/>
              </a:ext>
            </a:extLst>
          </p:cNvPr>
          <p:cNvSpPr>
            <a:spLocks noGrp="1"/>
          </p:cNvSpPr>
          <p:nvPr>
            <p:ph idx="1"/>
          </p:nvPr>
        </p:nvSpPr>
        <p:spPr>
          <a:xfrm>
            <a:off x="931594" y="1333848"/>
            <a:ext cx="8946541" cy="4195481"/>
          </a:xfrm>
        </p:spPr>
        <p:txBody>
          <a:bodyPr vert="horz" lIns="91440" tIns="45720" rIns="91440" bIns="45720" rtlCol="0" anchor="t">
            <a:normAutofit/>
          </a:bodyPr>
          <a:lstStyle/>
          <a:p>
            <a:endParaRPr lang="en-US" dirty="0"/>
          </a:p>
          <a:p>
            <a:r>
              <a:rPr lang="en-US" dirty="0"/>
              <a:t>Created a revamped organization that allowed for compartmentalization of Budgeting/Approval and Payment streams.</a:t>
            </a:r>
          </a:p>
          <a:p>
            <a:pPr lvl="1"/>
            <a:r>
              <a:rPr lang="en-US" dirty="0"/>
              <a:t>Allowed for the ability to independently cross check both systems</a:t>
            </a:r>
          </a:p>
          <a:p>
            <a:pPr lvl="1"/>
            <a:r>
              <a:rPr lang="en-US" dirty="0"/>
              <a:t>Reviewed by State Auditor</a:t>
            </a:r>
          </a:p>
          <a:p>
            <a:endParaRPr lang="en-US" dirty="0"/>
          </a:p>
        </p:txBody>
      </p:sp>
    </p:spTree>
    <p:extLst>
      <p:ext uri="{BB962C8B-B14F-4D97-AF65-F5344CB8AC3E}">
        <p14:creationId xmlns:p14="http://schemas.microsoft.com/office/powerpoint/2010/main" val="54803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Content Placeholder 4" descr="A diagram of a company organization">
            <a:extLst>
              <a:ext uri="{FF2B5EF4-FFF2-40B4-BE49-F238E27FC236}">
                <a16:creationId xmlns:a16="http://schemas.microsoft.com/office/drawing/2014/main" id="{1A94A5DA-A604-99F6-9F42-80575DD4EAC4}"/>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50999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91F952B-AEDF-EF07-4576-5FF213D2F9A1}"/>
              </a:ext>
            </a:extLst>
          </p:cNvPr>
          <p:cNvPicPr>
            <a:picLocks noGrp="1" noChangeAspect="1"/>
          </p:cNvPicPr>
          <p:nvPr>
            <p:ph idx="1"/>
          </p:nvPr>
        </p:nvPicPr>
        <p:blipFill>
          <a:blip r:embed="rId2"/>
          <a:stretch>
            <a:fillRect/>
          </a:stretch>
        </p:blipFill>
        <p:spPr>
          <a:xfrm>
            <a:off x="361745" y="1089168"/>
            <a:ext cx="1887753" cy="1016000"/>
          </a:xfrm>
          <a:prstGeom prst="rect">
            <a:avLst/>
          </a:prstGeom>
        </p:spPr>
      </p:pic>
      <p:sp>
        <p:nvSpPr>
          <p:cNvPr id="7" name="Text Box 2">
            <a:extLst>
              <a:ext uri="{FF2B5EF4-FFF2-40B4-BE49-F238E27FC236}">
                <a16:creationId xmlns:a16="http://schemas.microsoft.com/office/drawing/2014/main" id="{6C6E9A1C-A2B2-9334-085A-96203880C581}"/>
              </a:ext>
            </a:extLst>
          </p:cNvPr>
          <p:cNvSpPr txBox="1">
            <a:spLocks noChangeArrowheads="1"/>
          </p:cNvSpPr>
          <p:nvPr/>
        </p:nvSpPr>
        <p:spPr bwMode="auto">
          <a:xfrm>
            <a:off x="316668" y="2484818"/>
            <a:ext cx="1849120" cy="1562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USER</a:t>
            </a:r>
          </a:p>
          <a:p>
            <a:pPr marL="342900" marR="0" lvl="0" indent="-342900">
              <a:lnSpc>
                <a:spcPct val="107000"/>
              </a:lnSpc>
              <a:spcBef>
                <a:spcPts val="0"/>
              </a:spcBef>
              <a:spcAft>
                <a:spcPts val="800"/>
              </a:spcAft>
              <a:buFont typeface="Symbol" panose="05050102010706020507" pitchFamily="18" charset="2"/>
              <a:buChar char=""/>
            </a:pPr>
            <a:r>
              <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Department Head Staff</a:t>
            </a: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4EFC91AF-2E1F-33C2-9181-045921772D38}"/>
              </a:ext>
            </a:extLst>
          </p:cNvPr>
          <p:cNvSpPr txBox="1">
            <a:spLocks noChangeArrowheads="1"/>
          </p:cNvSpPr>
          <p:nvPr/>
        </p:nvSpPr>
        <p:spPr bwMode="auto">
          <a:xfrm>
            <a:off x="3320242" y="2420423"/>
            <a:ext cx="1581150" cy="7696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ORDER</a:t>
            </a:r>
          </a:p>
          <a:p>
            <a:pPr marL="342900" marR="0" lvl="0" indent="-342900">
              <a:lnSpc>
                <a:spcPct val="107000"/>
              </a:lnSpc>
              <a:spcBef>
                <a:spcPts val="0"/>
              </a:spcBef>
              <a:spcAft>
                <a:spcPts val="800"/>
              </a:spcAft>
              <a:buFont typeface="Symbol" panose="05050102010706020507" pitchFamily="18" charset="2"/>
              <a:buChar char=""/>
            </a:pPr>
            <a:r>
              <a:rPr lang="en-US" sz="9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Executive Assistant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a:extLst>
              <a:ext uri="{FF2B5EF4-FFF2-40B4-BE49-F238E27FC236}">
                <a16:creationId xmlns:a16="http://schemas.microsoft.com/office/drawing/2014/main" id="{2E8D5442-024A-E67A-4A5E-54595225E74F}"/>
              </a:ext>
            </a:extLst>
          </p:cNvPr>
          <p:cNvSpPr txBox="1">
            <a:spLocks noChangeArrowheads="1"/>
          </p:cNvSpPr>
          <p:nvPr/>
        </p:nvSpPr>
        <p:spPr bwMode="auto">
          <a:xfrm>
            <a:off x="1906061" y="2169562"/>
            <a:ext cx="1581150" cy="3048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050" kern="100" dirty="0">
                <a:effectLst/>
                <a:latin typeface="Calibri" panose="020F0502020204030204" pitchFamily="34" charset="0"/>
                <a:ea typeface="Calibri" panose="020F0502020204030204" pitchFamily="34" charset="0"/>
                <a:cs typeface="Times New Roman" panose="02020603050405020304" pitchFamily="18" charset="0"/>
              </a:rPr>
              <a:t>Orders under $100.00</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a:extLst>
              <a:ext uri="{FF2B5EF4-FFF2-40B4-BE49-F238E27FC236}">
                <a16:creationId xmlns:a16="http://schemas.microsoft.com/office/drawing/2014/main" id="{E6AC4CC1-9A28-72C4-8CA6-8424DEA5DB92}"/>
              </a:ext>
            </a:extLst>
          </p:cNvPr>
          <p:cNvSpPr txBox="1">
            <a:spLocks noChangeArrowheads="1"/>
          </p:cNvSpPr>
          <p:nvPr/>
        </p:nvSpPr>
        <p:spPr bwMode="auto">
          <a:xfrm>
            <a:off x="1110308" y="365657"/>
            <a:ext cx="1892014" cy="439813"/>
          </a:xfrm>
          <a:prstGeom prst="rect">
            <a:avLst/>
          </a:prstGeom>
          <a:noFill/>
          <a:ln w="9525">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b="1" dirty="0"/>
              <a:t>Order Request</a:t>
            </a:r>
          </a:p>
        </p:txBody>
      </p:sp>
      <p:sp>
        <p:nvSpPr>
          <p:cNvPr id="11" name="Text Box 2">
            <a:extLst>
              <a:ext uri="{FF2B5EF4-FFF2-40B4-BE49-F238E27FC236}">
                <a16:creationId xmlns:a16="http://schemas.microsoft.com/office/drawing/2014/main" id="{150947B1-BBD2-00FD-9184-07E0947B04A7}"/>
              </a:ext>
            </a:extLst>
          </p:cNvPr>
          <p:cNvSpPr txBox="1">
            <a:spLocks noChangeArrowheads="1"/>
          </p:cNvSpPr>
          <p:nvPr/>
        </p:nvSpPr>
        <p:spPr bwMode="auto">
          <a:xfrm>
            <a:off x="7219214" y="212229"/>
            <a:ext cx="2730022" cy="138326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TYPES OF PAYMENTS MADE</a:t>
            </a:r>
          </a:p>
          <a:p>
            <a:pPr marL="342900" marR="0" lvl="0" indent="-342900">
              <a:lnSpc>
                <a:spcPct val="107000"/>
              </a:lnSpc>
              <a:spcBef>
                <a:spcPts val="0"/>
              </a:spcBef>
              <a:spcAft>
                <a:spcPts val="0"/>
              </a:spcAft>
              <a:buFont typeface="Symbol" panose="05050102010706020507" pitchFamily="18" charset="2"/>
              <a:buChar char=""/>
            </a:pPr>
            <a:r>
              <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Online (web portal) </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Print Checks </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Notifies GM of payments that need to be made through the bank via ACH</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 name="Picture 1" descr="A close-up of a sign&#10;&#10;Description automatically generated">
            <a:extLst>
              <a:ext uri="{FF2B5EF4-FFF2-40B4-BE49-F238E27FC236}">
                <a16:creationId xmlns:a16="http://schemas.microsoft.com/office/drawing/2014/main" id="{BE82F8CB-4321-DF11-35C2-775237ACDE7F}"/>
              </a:ext>
            </a:extLst>
          </p:cNvPr>
          <p:cNvPicPr>
            <a:picLocks noChangeAspect="1"/>
          </p:cNvPicPr>
          <p:nvPr/>
        </p:nvPicPr>
        <p:blipFill>
          <a:blip r:embed="rId3"/>
          <a:stretch>
            <a:fillRect/>
          </a:stretch>
        </p:blipFill>
        <p:spPr>
          <a:xfrm>
            <a:off x="7192851" y="1757921"/>
            <a:ext cx="2743200" cy="1045427"/>
          </a:xfrm>
          <a:prstGeom prst="rect">
            <a:avLst/>
          </a:prstGeom>
        </p:spPr>
      </p:pic>
      <p:pic>
        <p:nvPicPr>
          <p:cNvPr id="3" name="Picture 2" descr="A white background with black text&#10;&#10;Description automatically generated">
            <a:extLst>
              <a:ext uri="{FF2B5EF4-FFF2-40B4-BE49-F238E27FC236}">
                <a16:creationId xmlns:a16="http://schemas.microsoft.com/office/drawing/2014/main" id="{3F56BEA9-F595-DC00-CCDA-00B3E4C50A2C}"/>
              </a:ext>
            </a:extLst>
          </p:cNvPr>
          <p:cNvPicPr>
            <a:picLocks noChangeAspect="1"/>
          </p:cNvPicPr>
          <p:nvPr/>
        </p:nvPicPr>
        <p:blipFill>
          <a:blip r:embed="rId4"/>
          <a:stretch>
            <a:fillRect/>
          </a:stretch>
        </p:blipFill>
        <p:spPr>
          <a:xfrm>
            <a:off x="6022551" y="2986289"/>
            <a:ext cx="2143125" cy="1143000"/>
          </a:xfrm>
          <a:prstGeom prst="rect">
            <a:avLst/>
          </a:prstGeom>
        </p:spPr>
      </p:pic>
      <p:pic>
        <p:nvPicPr>
          <p:cNvPr id="5" name="Picture 4" descr="A white sign with black text&#10;&#10;Description automatically generated">
            <a:extLst>
              <a:ext uri="{FF2B5EF4-FFF2-40B4-BE49-F238E27FC236}">
                <a16:creationId xmlns:a16="http://schemas.microsoft.com/office/drawing/2014/main" id="{53D4EF1B-1E8A-E7A7-1648-DE5B5D1AD19B}"/>
              </a:ext>
            </a:extLst>
          </p:cNvPr>
          <p:cNvPicPr>
            <a:picLocks noChangeAspect="1"/>
          </p:cNvPicPr>
          <p:nvPr/>
        </p:nvPicPr>
        <p:blipFill>
          <a:blip r:embed="rId5"/>
          <a:stretch>
            <a:fillRect/>
          </a:stretch>
        </p:blipFill>
        <p:spPr>
          <a:xfrm>
            <a:off x="8480269" y="3048134"/>
            <a:ext cx="2143125" cy="933450"/>
          </a:xfrm>
          <a:prstGeom prst="rect">
            <a:avLst/>
          </a:prstGeom>
        </p:spPr>
      </p:pic>
      <p:pic>
        <p:nvPicPr>
          <p:cNvPr id="6" name="Picture 5" descr="A white rectangular object with black text&#10;&#10;Description automatically generated">
            <a:extLst>
              <a:ext uri="{FF2B5EF4-FFF2-40B4-BE49-F238E27FC236}">
                <a16:creationId xmlns:a16="http://schemas.microsoft.com/office/drawing/2014/main" id="{E8B0AFB1-E9A4-34FD-0E5D-8D432E65F161}"/>
              </a:ext>
            </a:extLst>
          </p:cNvPr>
          <p:cNvPicPr>
            <a:picLocks noChangeAspect="1"/>
          </p:cNvPicPr>
          <p:nvPr/>
        </p:nvPicPr>
        <p:blipFill>
          <a:blip r:embed="rId6"/>
          <a:stretch>
            <a:fillRect/>
          </a:stretch>
        </p:blipFill>
        <p:spPr>
          <a:xfrm>
            <a:off x="5962986" y="4618418"/>
            <a:ext cx="2219325" cy="2171700"/>
          </a:xfrm>
          <a:prstGeom prst="rect">
            <a:avLst/>
          </a:prstGeom>
        </p:spPr>
      </p:pic>
      <p:pic>
        <p:nvPicPr>
          <p:cNvPr id="12" name="Picture 11" descr="A white sign with black text&#10;&#10;Description automatically generated">
            <a:extLst>
              <a:ext uri="{FF2B5EF4-FFF2-40B4-BE49-F238E27FC236}">
                <a16:creationId xmlns:a16="http://schemas.microsoft.com/office/drawing/2014/main" id="{11C18860-ED1C-8B99-3E0F-F23DC0C32416}"/>
              </a:ext>
            </a:extLst>
          </p:cNvPr>
          <p:cNvPicPr>
            <a:picLocks noChangeAspect="1"/>
          </p:cNvPicPr>
          <p:nvPr/>
        </p:nvPicPr>
        <p:blipFill>
          <a:blip r:embed="rId7"/>
          <a:stretch>
            <a:fillRect/>
          </a:stretch>
        </p:blipFill>
        <p:spPr>
          <a:xfrm>
            <a:off x="8655475" y="4690190"/>
            <a:ext cx="2028825" cy="933450"/>
          </a:xfrm>
          <a:prstGeom prst="rect">
            <a:avLst/>
          </a:prstGeom>
        </p:spPr>
      </p:pic>
      <p:pic>
        <p:nvPicPr>
          <p:cNvPr id="13" name="Picture 12" descr="A white background with black text&#10;&#10;Description automatically generated">
            <a:extLst>
              <a:ext uri="{FF2B5EF4-FFF2-40B4-BE49-F238E27FC236}">
                <a16:creationId xmlns:a16="http://schemas.microsoft.com/office/drawing/2014/main" id="{5F98B248-094F-52DB-9DCD-568109F3CB82}"/>
              </a:ext>
            </a:extLst>
          </p:cNvPr>
          <p:cNvPicPr>
            <a:picLocks noChangeAspect="1"/>
          </p:cNvPicPr>
          <p:nvPr/>
        </p:nvPicPr>
        <p:blipFill>
          <a:blip r:embed="rId8"/>
          <a:stretch>
            <a:fillRect/>
          </a:stretch>
        </p:blipFill>
        <p:spPr>
          <a:xfrm>
            <a:off x="8631662" y="5702725"/>
            <a:ext cx="2076450" cy="1076325"/>
          </a:xfrm>
          <a:prstGeom prst="rect">
            <a:avLst/>
          </a:prstGeom>
        </p:spPr>
      </p:pic>
      <p:sp>
        <p:nvSpPr>
          <p:cNvPr id="15" name="TextBox 14">
            <a:extLst>
              <a:ext uri="{FF2B5EF4-FFF2-40B4-BE49-F238E27FC236}">
                <a16:creationId xmlns:a16="http://schemas.microsoft.com/office/drawing/2014/main" id="{D3D67188-04C5-B128-E61E-9DC8AE37B721}"/>
              </a:ext>
            </a:extLst>
          </p:cNvPr>
          <p:cNvSpPr txBox="1"/>
          <p:nvPr/>
        </p:nvSpPr>
        <p:spPr>
          <a:xfrm>
            <a:off x="7995632" y="4140020"/>
            <a:ext cx="965916" cy="40011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dirty="0"/>
              <a:t>CASH</a:t>
            </a:r>
          </a:p>
        </p:txBody>
      </p:sp>
      <p:sp>
        <p:nvSpPr>
          <p:cNvPr id="16" name="TextBox 15">
            <a:extLst>
              <a:ext uri="{FF2B5EF4-FFF2-40B4-BE49-F238E27FC236}">
                <a16:creationId xmlns:a16="http://schemas.microsoft.com/office/drawing/2014/main" id="{100D05FB-9B4C-653C-FF36-003762D4FCC9}"/>
              </a:ext>
            </a:extLst>
          </p:cNvPr>
          <p:cNvSpPr txBox="1"/>
          <p:nvPr/>
        </p:nvSpPr>
        <p:spPr>
          <a:xfrm>
            <a:off x="10088451" y="1344231"/>
            <a:ext cx="1899632"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PAYMENT REQUEST/MADE</a:t>
            </a:r>
          </a:p>
        </p:txBody>
      </p:sp>
      <p:cxnSp>
        <p:nvCxnSpPr>
          <p:cNvPr id="19" name="Straight Arrow Connector 18">
            <a:extLst>
              <a:ext uri="{FF2B5EF4-FFF2-40B4-BE49-F238E27FC236}">
                <a16:creationId xmlns:a16="http://schemas.microsoft.com/office/drawing/2014/main" id="{BBF3959E-155D-E602-FD8D-6C11B96C0C29}"/>
              </a:ext>
            </a:extLst>
          </p:cNvPr>
          <p:cNvCxnSpPr/>
          <p:nvPr/>
        </p:nvCxnSpPr>
        <p:spPr>
          <a:xfrm>
            <a:off x="2207117" y="2480792"/>
            <a:ext cx="968062" cy="21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3C5E915-C429-0972-C355-CBDBEF3A0D04}"/>
              </a:ext>
            </a:extLst>
          </p:cNvPr>
          <p:cNvCxnSpPr>
            <a:cxnSpLocks/>
          </p:cNvCxnSpPr>
          <p:nvPr/>
        </p:nvCxnSpPr>
        <p:spPr>
          <a:xfrm flipV="1">
            <a:off x="1305596" y="2085841"/>
            <a:ext cx="12879" cy="4056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40302B6-F7F0-B2E2-0B4D-1210D584AE24}"/>
              </a:ext>
            </a:extLst>
          </p:cNvPr>
          <p:cNvCxnSpPr>
            <a:cxnSpLocks/>
          </p:cNvCxnSpPr>
          <p:nvPr/>
        </p:nvCxnSpPr>
        <p:spPr>
          <a:xfrm>
            <a:off x="2453962" y="1600735"/>
            <a:ext cx="978794" cy="63535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798B533-F16D-2BD2-179C-2DE202156576}"/>
              </a:ext>
            </a:extLst>
          </p:cNvPr>
          <p:cNvCxnSpPr>
            <a:cxnSpLocks/>
          </p:cNvCxnSpPr>
          <p:nvPr/>
        </p:nvCxnSpPr>
        <p:spPr>
          <a:xfrm>
            <a:off x="7906018" y="6033214"/>
            <a:ext cx="968062" cy="2147"/>
          </a:xfrm>
          <a:prstGeom prst="straightConnector1">
            <a:avLst/>
          </a:prstGeom>
          <a:ln w="57150">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65B9A67-369E-D1EC-A65D-BC5C1B28F628}"/>
              </a:ext>
            </a:extLst>
          </p:cNvPr>
          <p:cNvCxnSpPr>
            <a:cxnSpLocks/>
          </p:cNvCxnSpPr>
          <p:nvPr/>
        </p:nvCxnSpPr>
        <p:spPr>
          <a:xfrm flipH="1" flipV="1">
            <a:off x="10344418" y="5402150"/>
            <a:ext cx="8585" cy="523741"/>
          </a:xfrm>
          <a:prstGeom prst="straightConnector1">
            <a:avLst/>
          </a:prstGeom>
          <a:ln w="57150">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F4DFA69-15CD-71D1-ECAC-38F7A53BB392}"/>
              </a:ext>
            </a:extLst>
          </p:cNvPr>
          <p:cNvCxnSpPr>
            <a:cxnSpLocks/>
          </p:cNvCxnSpPr>
          <p:nvPr/>
        </p:nvCxnSpPr>
        <p:spPr>
          <a:xfrm>
            <a:off x="8539229" y="1396820"/>
            <a:ext cx="12879" cy="409977"/>
          </a:xfrm>
          <a:prstGeom prst="straightConnector1">
            <a:avLst/>
          </a:prstGeom>
          <a:ln w="57150">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B132BCF-88B6-535A-1752-40EDEE110D03}"/>
              </a:ext>
            </a:extLst>
          </p:cNvPr>
          <p:cNvCxnSpPr>
            <a:cxnSpLocks/>
          </p:cNvCxnSpPr>
          <p:nvPr/>
        </p:nvCxnSpPr>
        <p:spPr>
          <a:xfrm>
            <a:off x="7841623" y="2738368"/>
            <a:ext cx="12879" cy="528033"/>
          </a:xfrm>
          <a:prstGeom prst="straightConnector1">
            <a:avLst/>
          </a:prstGeom>
          <a:ln w="57150">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62493D2-6252-A4FF-477B-5EBFB7372D29}"/>
              </a:ext>
            </a:extLst>
          </p:cNvPr>
          <p:cNvCxnSpPr>
            <a:cxnSpLocks/>
          </p:cNvCxnSpPr>
          <p:nvPr/>
        </p:nvCxnSpPr>
        <p:spPr>
          <a:xfrm>
            <a:off x="8678751" y="2738368"/>
            <a:ext cx="12879" cy="581696"/>
          </a:xfrm>
          <a:prstGeom prst="straightConnector1">
            <a:avLst/>
          </a:prstGeom>
          <a:ln w="57150">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400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F5AEF-1013-6F23-182A-2A6AC3BC863D}"/>
              </a:ext>
            </a:extLst>
          </p:cNvPr>
          <p:cNvSpPr>
            <a:spLocks noGrp="1"/>
          </p:cNvSpPr>
          <p:nvPr>
            <p:ph type="title"/>
          </p:nvPr>
        </p:nvSpPr>
        <p:spPr/>
        <p:txBody>
          <a:bodyPr/>
          <a:lstStyle/>
          <a:p>
            <a:pPr algn="ctr"/>
            <a:r>
              <a:rPr lang="en-US" dirty="0"/>
              <a:t>Other Operations</a:t>
            </a:r>
          </a:p>
        </p:txBody>
      </p:sp>
      <p:sp>
        <p:nvSpPr>
          <p:cNvPr id="3" name="Content Placeholder 2">
            <a:extLst>
              <a:ext uri="{FF2B5EF4-FFF2-40B4-BE49-F238E27FC236}">
                <a16:creationId xmlns:a16="http://schemas.microsoft.com/office/drawing/2014/main" id="{A5F2087A-598D-4F88-AE5F-A55A119CC0CD}"/>
              </a:ext>
            </a:extLst>
          </p:cNvPr>
          <p:cNvSpPr>
            <a:spLocks noGrp="1"/>
          </p:cNvSpPr>
          <p:nvPr>
            <p:ph idx="1"/>
          </p:nvPr>
        </p:nvSpPr>
        <p:spPr/>
        <p:txBody>
          <a:bodyPr vert="horz" lIns="91440" tIns="45720" rIns="91440" bIns="45720" rtlCol="0" anchor="t">
            <a:normAutofit/>
          </a:bodyPr>
          <a:lstStyle/>
          <a:p>
            <a:r>
              <a:rPr lang="en-US" dirty="0"/>
              <a:t>Disposal of Property Process Not Being Followed</a:t>
            </a:r>
          </a:p>
          <a:p>
            <a:pPr lvl="1"/>
            <a:r>
              <a:rPr lang="en-US" dirty="0"/>
              <a:t>Items Given Away or Sent to Dump Without Proper Assessment/Review</a:t>
            </a:r>
          </a:p>
          <a:p>
            <a:pPr lvl="1"/>
            <a:r>
              <a:rPr lang="en-US" dirty="0"/>
              <a:t>Loss of Potential Revenue or Use</a:t>
            </a:r>
          </a:p>
          <a:p>
            <a:r>
              <a:rPr lang="en-US" dirty="0"/>
              <a:t>Property Accountability Process Not In Place</a:t>
            </a:r>
          </a:p>
          <a:p>
            <a:pPr>
              <a:buClr>
                <a:srgbClr val="8AD0D6"/>
              </a:buClr>
            </a:pPr>
            <a:r>
              <a:rPr lang="en-US" sz="1800" dirty="0"/>
              <a:t>Administrative Requirements Not Followed</a:t>
            </a:r>
          </a:p>
          <a:p>
            <a:pPr lvl="1">
              <a:buClr>
                <a:srgbClr val="8AD0D6"/>
              </a:buClr>
            </a:pPr>
            <a:r>
              <a:rPr lang="en-US" sz="1600" dirty="0"/>
              <a:t>Not Logging Board Actions</a:t>
            </a:r>
          </a:p>
        </p:txBody>
      </p:sp>
    </p:spTree>
    <p:extLst>
      <p:ext uri="{BB962C8B-B14F-4D97-AF65-F5344CB8AC3E}">
        <p14:creationId xmlns:p14="http://schemas.microsoft.com/office/powerpoint/2010/main" val="2293615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C54D3-C7E3-6E1B-A18C-866EDCCCB7A1}"/>
              </a:ext>
            </a:extLst>
          </p:cNvPr>
          <p:cNvSpPr>
            <a:spLocks noGrp="1"/>
          </p:cNvSpPr>
          <p:nvPr>
            <p:ph type="title"/>
          </p:nvPr>
        </p:nvSpPr>
        <p:spPr/>
        <p:txBody>
          <a:bodyPr/>
          <a:lstStyle/>
          <a:p>
            <a:r>
              <a:rPr lang="en-US" dirty="0"/>
              <a:t>Review of Financial Position</a:t>
            </a:r>
          </a:p>
        </p:txBody>
      </p:sp>
      <p:sp>
        <p:nvSpPr>
          <p:cNvPr id="3" name="Content Placeholder 2">
            <a:extLst>
              <a:ext uri="{FF2B5EF4-FFF2-40B4-BE49-F238E27FC236}">
                <a16:creationId xmlns:a16="http://schemas.microsoft.com/office/drawing/2014/main" id="{C9F62789-ABB7-95BE-BE44-5A7324457AF3}"/>
              </a:ext>
            </a:extLst>
          </p:cNvPr>
          <p:cNvSpPr>
            <a:spLocks noGrp="1"/>
          </p:cNvSpPr>
          <p:nvPr>
            <p:ph idx="1"/>
          </p:nvPr>
        </p:nvSpPr>
        <p:spPr>
          <a:xfrm>
            <a:off x="1103312" y="1576874"/>
            <a:ext cx="8946541" cy="4671526"/>
          </a:xfrm>
        </p:spPr>
        <p:txBody>
          <a:bodyPr>
            <a:normAutofit fontScale="92500" lnSpcReduction="10000"/>
          </a:bodyPr>
          <a:lstStyle/>
          <a:p>
            <a:r>
              <a:rPr lang="en-US" dirty="0"/>
              <a:t>Clear that there would be a budget shortfall</a:t>
            </a:r>
          </a:p>
          <a:p>
            <a:r>
              <a:rPr lang="en-US" dirty="0"/>
              <a:t>Established protocol that tracked Personnel Costs and Revenue</a:t>
            </a:r>
          </a:p>
          <a:p>
            <a:pPr lvl="1"/>
            <a:r>
              <a:rPr lang="en-US" dirty="0"/>
              <a:t>Appeared that a glide path to the end of August would be sufficient </a:t>
            </a:r>
          </a:p>
          <a:p>
            <a:pPr lvl="1"/>
            <a:r>
              <a:rPr lang="en-US" dirty="0"/>
              <a:t>Ordered Equipment viewed as sunk costs</a:t>
            </a:r>
          </a:p>
          <a:p>
            <a:r>
              <a:rPr lang="en-US" dirty="0"/>
              <a:t>Crosswalk of Budget and Accounting Software showed differences</a:t>
            </a:r>
          </a:p>
          <a:p>
            <a:pPr lvl="1"/>
            <a:r>
              <a:rPr lang="en-US" dirty="0"/>
              <a:t>While numbers from accounting software was used to create budget, the final budget created from a separate spreadsheet.</a:t>
            </a:r>
          </a:p>
          <a:p>
            <a:pPr lvl="1"/>
            <a:r>
              <a:rPr lang="en-US" dirty="0"/>
              <a:t>Major budget shortfall Created by two factors</a:t>
            </a:r>
          </a:p>
          <a:p>
            <a:pPr lvl="2"/>
            <a:r>
              <a:rPr lang="en-US" dirty="0"/>
              <a:t>Overestimate of tax income</a:t>
            </a:r>
          </a:p>
          <a:p>
            <a:pPr lvl="2"/>
            <a:r>
              <a:rPr lang="en-US" dirty="0"/>
              <a:t>Overestimate of Golf Course Revenue</a:t>
            </a:r>
          </a:p>
          <a:p>
            <a:pPr lvl="1"/>
            <a:r>
              <a:rPr lang="en-US" dirty="0"/>
              <a:t>Other contributing factors</a:t>
            </a:r>
          </a:p>
          <a:p>
            <a:pPr lvl="2"/>
            <a:r>
              <a:rPr lang="en-US" dirty="0"/>
              <a:t>Lack of sufficient reserve</a:t>
            </a:r>
          </a:p>
          <a:p>
            <a:pPr lvl="2"/>
            <a:r>
              <a:rPr lang="en-US" dirty="0"/>
              <a:t>Unforeseen Costs</a:t>
            </a:r>
          </a:p>
          <a:p>
            <a:endParaRPr lang="en-US" dirty="0"/>
          </a:p>
        </p:txBody>
      </p:sp>
    </p:spTree>
    <p:extLst>
      <p:ext uri="{BB962C8B-B14F-4D97-AF65-F5344CB8AC3E}">
        <p14:creationId xmlns:p14="http://schemas.microsoft.com/office/powerpoint/2010/main" val="1464536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6EDD-1378-1750-31D6-BE4FC0F0C336}"/>
              </a:ext>
            </a:extLst>
          </p:cNvPr>
          <p:cNvSpPr>
            <a:spLocks noGrp="1"/>
          </p:cNvSpPr>
          <p:nvPr>
            <p:ph type="title"/>
          </p:nvPr>
        </p:nvSpPr>
        <p:spPr/>
        <p:txBody>
          <a:bodyPr/>
          <a:lstStyle/>
          <a:p>
            <a:pPr algn="ctr"/>
            <a:r>
              <a:rPr lang="en-US" dirty="0"/>
              <a:t>Agency Budgeting Process</a:t>
            </a:r>
          </a:p>
        </p:txBody>
      </p:sp>
      <p:sp>
        <p:nvSpPr>
          <p:cNvPr id="3" name="Content Placeholder 2">
            <a:extLst>
              <a:ext uri="{FF2B5EF4-FFF2-40B4-BE49-F238E27FC236}">
                <a16:creationId xmlns:a16="http://schemas.microsoft.com/office/drawing/2014/main" id="{829010BC-F265-49C9-E692-9CA5893E27C7}"/>
              </a:ext>
            </a:extLst>
          </p:cNvPr>
          <p:cNvSpPr>
            <a:spLocks noGrp="1"/>
          </p:cNvSpPr>
          <p:nvPr>
            <p:ph idx="1"/>
          </p:nvPr>
        </p:nvSpPr>
        <p:spPr/>
        <p:txBody>
          <a:bodyPr/>
          <a:lstStyle/>
          <a:p>
            <a:r>
              <a:rPr lang="en-US" dirty="0"/>
              <a:t>Developed By GM and Business Manager</a:t>
            </a:r>
          </a:p>
          <a:p>
            <a:r>
              <a:rPr lang="en-US" dirty="0"/>
              <a:t>Reviewed by Finance Committee</a:t>
            </a:r>
          </a:p>
          <a:p>
            <a:r>
              <a:rPr lang="en-US" dirty="0"/>
              <a:t>Approved By Board</a:t>
            </a:r>
          </a:p>
        </p:txBody>
      </p:sp>
    </p:spTree>
    <p:extLst>
      <p:ext uri="{BB962C8B-B14F-4D97-AF65-F5344CB8AC3E}">
        <p14:creationId xmlns:p14="http://schemas.microsoft.com/office/powerpoint/2010/main" val="2884965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DA781-80D6-4ABF-A0DB-23718B6D1D12}"/>
              </a:ext>
            </a:extLst>
          </p:cNvPr>
          <p:cNvSpPr>
            <a:spLocks noGrp="1"/>
          </p:cNvSpPr>
          <p:nvPr>
            <p:ph type="title"/>
          </p:nvPr>
        </p:nvSpPr>
        <p:spPr/>
        <p:txBody>
          <a:bodyPr/>
          <a:lstStyle/>
          <a:p>
            <a:r>
              <a:rPr lang="en-US" dirty="0"/>
              <a:t>Budgeting and taxation Schedule</a:t>
            </a:r>
          </a:p>
        </p:txBody>
      </p:sp>
      <p:sp>
        <p:nvSpPr>
          <p:cNvPr id="3" name="Content Placeholder 2">
            <a:extLst>
              <a:ext uri="{FF2B5EF4-FFF2-40B4-BE49-F238E27FC236}">
                <a16:creationId xmlns:a16="http://schemas.microsoft.com/office/drawing/2014/main" id="{2332B535-B0AB-C2A3-5001-8C34EEDAB812}"/>
              </a:ext>
            </a:extLst>
          </p:cNvPr>
          <p:cNvSpPr>
            <a:spLocks noGrp="1"/>
          </p:cNvSpPr>
          <p:nvPr>
            <p:ph idx="1"/>
          </p:nvPr>
        </p:nvSpPr>
        <p:spPr/>
        <p:txBody>
          <a:bodyPr>
            <a:normAutofit/>
          </a:bodyPr>
          <a:lstStyle/>
          <a:p>
            <a:r>
              <a:rPr lang="en-US" dirty="0"/>
              <a:t>Nov 2021 -  Approved 2022 Budget</a:t>
            </a:r>
          </a:p>
          <a:p>
            <a:pPr lvl="1"/>
            <a:r>
              <a:rPr lang="en-US" dirty="0"/>
              <a:t>Based on 2022 Taxes</a:t>
            </a:r>
          </a:p>
          <a:p>
            <a:r>
              <a:rPr lang="en-US" dirty="0"/>
              <a:t>Jan 2022 -  Begin Budget Execution</a:t>
            </a:r>
          </a:p>
          <a:p>
            <a:r>
              <a:rPr lang="en-US" dirty="0"/>
              <a:t>Oct 2022 – Tax Increase Approved By Board</a:t>
            </a:r>
          </a:p>
          <a:p>
            <a:pPr lvl="1"/>
            <a:r>
              <a:rPr lang="en-US" dirty="0"/>
              <a:t>Actually Done in December</a:t>
            </a:r>
          </a:p>
          <a:p>
            <a:r>
              <a:rPr lang="en-US" dirty="0"/>
              <a:t>Nov 2022 – 2023 Budget Approved Based on Tax Increase</a:t>
            </a:r>
          </a:p>
          <a:p>
            <a:pPr lvl="1"/>
            <a:r>
              <a:rPr lang="en-US" dirty="0">
                <a:solidFill>
                  <a:srgbClr val="FF0000"/>
                </a:solidFill>
              </a:rPr>
              <a:t>Revised 2022 Budget Approved By Board</a:t>
            </a:r>
          </a:p>
          <a:p>
            <a:r>
              <a:rPr lang="en-US" dirty="0"/>
              <a:t>Jan 2023 – Tax Increase Disallowed By State</a:t>
            </a:r>
          </a:p>
          <a:p>
            <a:pPr lvl="1"/>
            <a:r>
              <a:rPr lang="en-US" dirty="0">
                <a:solidFill>
                  <a:srgbClr val="FF0000"/>
                </a:solidFill>
              </a:rPr>
              <a:t>Revise 2023 Budget Based on New Projected Tax</a:t>
            </a:r>
            <a:endParaRPr lang="en-US" dirty="0"/>
          </a:p>
          <a:p>
            <a:r>
              <a:rPr lang="en-US" dirty="0"/>
              <a:t>Dec 2023 – Receive 2023 Taxes</a:t>
            </a:r>
          </a:p>
          <a:p>
            <a:endParaRPr lang="en-US" dirty="0"/>
          </a:p>
          <a:p>
            <a:endParaRPr lang="en-US" dirty="0">
              <a:solidFill>
                <a:schemeClr val="tx1">
                  <a:lumMod val="95000"/>
                </a:schemeClr>
              </a:solidFill>
            </a:endParaRPr>
          </a:p>
          <a:p>
            <a:endParaRPr lang="en-US" dirty="0">
              <a:solidFill>
                <a:srgbClr val="FF0000"/>
              </a:solidFill>
            </a:endParaRPr>
          </a:p>
          <a:p>
            <a:endParaRPr lang="en-US" dirty="0"/>
          </a:p>
          <a:p>
            <a:pPr marL="457200" lvl="1" indent="0">
              <a:buNone/>
            </a:pPr>
            <a:endParaRPr lang="en-US" dirty="0">
              <a:solidFill>
                <a:srgbClr val="FF0000"/>
              </a:solidFill>
            </a:endParaRPr>
          </a:p>
        </p:txBody>
      </p:sp>
    </p:spTree>
    <p:extLst>
      <p:ext uri="{BB962C8B-B14F-4D97-AF65-F5344CB8AC3E}">
        <p14:creationId xmlns:p14="http://schemas.microsoft.com/office/powerpoint/2010/main" val="474051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9247B-EEF6-A24F-41EB-7BE8E8DA6DD8}"/>
              </a:ext>
            </a:extLst>
          </p:cNvPr>
          <p:cNvSpPr>
            <a:spLocks noGrp="1"/>
          </p:cNvSpPr>
          <p:nvPr>
            <p:ph type="title"/>
          </p:nvPr>
        </p:nvSpPr>
        <p:spPr/>
        <p:txBody>
          <a:bodyPr/>
          <a:lstStyle/>
          <a:p>
            <a:pPr algn="ctr"/>
            <a:r>
              <a:rPr lang="en-US" dirty="0"/>
              <a:t>2023 Property Tax Revenue</a:t>
            </a:r>
          </a:p>
        </p:txBody>
      </p:sp>
      <p:sp>
        <p:nvSpPr>
          <p:cNvPr id="3" name="Content Placeholder 2">
            <a:extLst>
              <a:ext uri="{FF2B5EF4-FFF2-40B4-BE49-F238E27FC236}">
                <a16:creationId xmlns:a16="http://schemas.microsoft.com/office/drawing/2014/main" id="{3BF67C8F-4153-B11B-81EC-FD908460C06B}"/>
              </a:ext>
            </a:extLst>
          </p:cNvPr>
          <p:cNvSpPr>
            <a:spLocks noGrp="1"/>
          </p:cNvSpPr>
          <p:nvPr>
            <p:ph idx="1"/>
          </p:nvPr>
        </p:nvSpPr>
        <p:spPr/>
        <p:txBody>
          <a:bodyPr/>
          <a:lstStyle/>
          <a:p>
            <a:r>
              <a:rPr lang="en-US" dirty="0"/>
              <a:t>Budgeted Amount - $1,965,172</a:t>
            </a:r>
          </a:p>
          <a:p>
            <a:r>
              <a:rPr lang="en-US" dirty="0"/>
              <a:t>Actual Amount – $1,427,508</a:t>
            </a:r>
          </a:p>
        </p:txBody>
      </p:sp>
    </p:spTree>
    <p:extLst>
      <p:ext uri="{BB962C8B-B14F-4D97-AF65-F5344CB8AC3E}">
        <p14:creationId xmlns:p14="http://schemas.microsoft.com/office/powerpoint/2010/main" val="1011865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3" name="Freeform: Shape 22">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57E9B-FF60-AE6D-A032-98B7C8B12CC9}"/>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b="0" i="0" kern="1200" dirty="0">
                <a:solidFill>
                  <a:schemeClr val="tx2"/>
                </a:solidFill>
                <a:latin typeface="+mj-lt"/>
                <a:ea typeface="+mj-ea"/>
                <a:cs typeface="+mj-cs"/>
              </a:rPr>
              <a:t>Review of Public Comments</a:t>
            </a:r>
          </a:p>
        </p:txBody>
      </p:sp>
    </p:spTree>
    <p:extLst>
      <p:ext uri="{BB962C8B-B14F-4D97-AF65-F5344CB8AC3E}">
        <p14:creationId xmlns:p14="http://schemas.microsoft.com/office/powerpoint/2010/main" val="917266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D284D-6FDE-D895-2218-CD032B7F8C77}"/>
              </a:ext>
            </a:extLst>
          </p:cNvPr>
          <p:cNvSpPr>
            <a:spLocks noGrp="1"/>
          </p:cNvSpPr>
          <p:nvPr>
            <p:ph type="title"/>
          </p:nvPr>
        </p:nvSpPr>
        <p:spPr/>
        <p:txBody>
          <a:bodyPr/>
          <a:lstStyle/>
          <a:p>
            <a:pPr algn="ctr"/>
            <a:r>
              <a:rPr lang="en-US" dirty="0"/>
              <a:t>Golf Course Revenue</a:t>
            </a:r>
          </a:p>
        </p:txBody>
      </p:sp>
      <p:graphicFrame>
        <p:nvGraphicFramePr>
          <p:cNvPr id="4" name="Table 4">
            <a:extLst>
              <a:ext uri="{FF2B5EF4-FFF2-40B4-BE49-F238E27FC236}">
                <a16:creationId xmlns:a16="http://schemas.microsoft.com/office/drawing/2014/main" id="{17D5F253-1A6E-ECC9-413D-D5C75A18FC7B}"/>
              </a:ext>
            </a:extLst>
          </p:cNvPr>
          <p:cNvGraphicFramePr>
            <a:graphicFrameLocks noGrp="1"/>
          </p:cNvGraphicFramePr>
          <p:nvPr>
            <p:ph idx="1"/>
            <p:extLst>
              <p:ext uri="{D42A27DB-BD31-4B8C-83A1-F6EECF244321}">
                <p14:modId xmlns:p14="http://schemas.microsoft.com/office/powerpoint/2010/main" val="2575543666"/>
              </p:ext>
            </p:extLst>
          </p:nvPr>
        </p:nvGraphicFramePr>
        <p:xfrm>
          <a:off x="1103683" y="2562587"/>
          <a:ext cx="8947150" cy="647700"/>
        </p:xfrm>
        <a:graphic>
          <a:graphicData uri="http://schemas.openxmlformats.org/drawingml/2006/table">
            <a:tbl>
              <a:tblPr firstRow="1" bandRow="1">
                <a:tableStyleId>{5C22544A-7EE6-4342-B048-85BDC9FD1C3A}</a:tableStyleId>
              </a:tblPr>
              <a:tblGrid>
                <a:gridCol w="1789430">
                  <a:extLst>
                    <a:ext uri="{9D8B030D-6E8A-4147-A177-3AD203B41FA5}">
                      <a16:colId xmlns:a16="http://schemas.microsoft.com/office/drawing/2014/main" val="856730587"/>
                    </a:ext>
                  </a:extLst>
                </a:gridCol>
                <a:gridCol w="1789430">
                  <a:extLst>
                    <a:ext uri="{9D8B030D-6E8A-4147-A177-3AD203B41FA5}">
                      <a16:colId xmlns:a16="http://schemas.microsoft.com/office/drawing/2014/main" val="1871129186"/>
                    </a:ext>
                  </a:extLst>
                </a:gridCol>
                <a:gridCol w="1789430">
                  <a:extLst>
                    <a:ext uri="{9D8B030D-6E8A-4147-A177-3AD203B41FA5}">
                      <a16:colId xmlns:a16="http://schemas.microsoft.com/office/drawing/2014/main" val="711287054"/>
                    </a:ext>
                  </a:extLst>
                </a:gridCol>
                <a:gridCol w="1789430">
                  <a:extLst>
                    <a:ext uri="{9D8B030D-6E8A-4147-A177-3AD203B41FA5}">
                      <a16:colId xmlns:a16="http://schemas.microsoft.com/office/drawing/2014/main" val="3325675140"/>
                    </a:ext>
                  </a:extLst>
                </a:gridCol>
                <a:gridCol w="1789430">
                  <a:extLst>
                    <a:ext uri="{9D8B030D-6E8A-4147-A177-3AD203B41FA5}">
                      <a16:colId xmlns:a16="http://schemas.microsoft.com/office/drawing/2014/main" val="2488930520"/>
                    </a:ext>
                  </a:extLst>
                </a:gridCol>
              </a:tblGrid>
              <a:tr h="350901">
                <a:tc>
                  <a:txBody>
                    <a:bodyPr/>
                    <a:lstStyle/>
                    <a:p>
                      <a:pPr algn="ctr"/>
                      <a:r>
                        <a:rPr lang="en-US" dirty="0">
                          <a:solidFill>
                            <a:schemeClr val="tx1">
                              <a:lumMod val="95000"/>
                            </a:schemeClr>
                          </a:solidFill>
                        </a:rPr>
                        <a:t>2019</a:t>
                      </a:r>
                    </a:p>
                  </a:txBody>
                  <a:tcPr/>
                </a:tc>
                <a:tc>
                  <a:txBody>
                    <a:bodyPr/>
                    <a:lstStyle/>
                    <a:p>
                      <a:pPr algn="ctr"/>
                      <a:r>
                        <a:rPr lang="en-US" dirty="0">
                          <a:solidFill>
                            <a:schemeClr val="tx1">
                              <a:lumMod val="95000"/>
                            </a:schemeClr>
                          </a:solidFill>
                        </a:rPr>
                        <a:t>2020</a:t>
                      </a:r>
                    </a:p>
                  </a:txBody>
                  <a:tcPr/>
                </a:tc>
                <a:tc>
                  <a:txBody>
                    <a:bodyPr/>
                    <a:lstStyle/>
                    <a:p>
                      <a:pPr algn="ctr"/>
                      <a:r>
                        <a:rPr lang="en-US" dirty="0">
                          <a:solidFill>
                            <a:schemeClr val="tx1">
                              <a:lumMod val="95000"/>
                            </a:schemeClr>
                          </a:solidFill>
                        </a:rPr>
                        <a:t>2021</a:t>
                      </a:r>
                    </a:p>
                  </a:txBody>
                  <a:tcPr/>
                </a:tc>
                <a:tc>
                  <a:txBody>
                    <a:bodyPr/>
                    <a:lstStyle/>
                    <a:p>
                      <a:pPr algn="ctr"/>
                      <a:r>
                        <a:rPr lang="en-US" dirty="0">
                          <a:solidFill>
                            <a:schemeClr val="tx1">
                              <a:lumMod val="95000"/>
                            </a:schemeClr>
                          </a:solidFill>
                        </a:rPr>
                        <a:t>2022</a:t>
                      </a:r>
                    </a:p>
                  </a:txBody>
                  <a:tcPr/>
                </a:tc>
                <a:tc>
                  <a:txBody>
                    <a:bodyPr/>
                    <a:lstStyle/>
                    <a:p>
                      <a:pPr algn="ctr"/>
                      <a:r>
                        <a:rPr lang="en-US" dirty="0">
                          <a:solidFill>
                            <a:schemeClr val="tx1">
                              <a:lumMod val="95000"/>
                            </a:schemeClr>
                          </a:solidFill>
                        </a:rPr>
                        <a:t>2023</a:t>
                      </a:r>
                    </a:p>
                  </a:txBody>
                  <a:tcPr/>
                </a:tc>
                <a:extLst>
                  <a:ext uri="{0D108BD9-81ED-4DB2-BD59-A6C34878D82A}">
                    <a16:rowId xmlns:a16="http://schemas.microsoft.com/office/drawing/2014/main" val="3294462248"/>
                  </a:ext>
                </a:extLst>
              </a:tr>
              <a:tr h="270487">
                <a:tc>
                  <a:txBody>
                    <a:bodyPr/>
                    <a:lstStyle/>
                    <a:p>
                      <a:pPr algn="r" fontAlgn="b"/>
                      <a:r>
                        <a:rPr lang="en-US" sz="1800" b="0" i="0" u="none" strike="noStrike" dirty="0">
                          <a:solidFill>
                            <a:schemeClr val="bg1"/>
                          </a:solidFill>
                          <a:effectLst/>
                          <a:latin typeface="+mn-lt"/>
                        </a:rPr>
                        <a:t>$350,000.00</a:t>
                      </a:r>
                    </a:p>
                  </a:txBody>
                  <a:tcPr marL="7620" marR="7620" marT="7620" marB="0" anchor="b"/>
                </a:tc>
                <a:tc>
                  <a:txBody>
                    <a:bodyPr/>
                    <a:lstStyle/>
                    <a:p>
                      <a:pPr algn="r" fontAlgn="b"/>
                      <a:r>
                        <a:rPr lang="en-US" sz="1800" b="0" i="0" u="none" strike="noStrike" dirty="0">
                          <a:solidFill>
                            <a:schemeClr val="bg1"/>
                          </a:solidFill>
                          <a:effectLst/>
                          <a:latin typeface="+mn-lt"/>
                        </a:rPr>
                        <a:t>$410,000.00</a:t>
                      </a:r>
                    </a:p>
                  </a:txBody>
                  <a:tcPr marL="7620" marR="7620" marT="7620" marB="0" anchor="b"/>
                </a:tc>
                <a:tc>
                  <a:txBody>
                    <a:bodyPr/>
                    <a:lstStyle/>
                    <a:p>
                      <a:pPr algn="r" fontAlgn="b"/>
                      <a:r>
                        <a:rPr lang="en-US" sz="1800" b="0" i="0" u="none" strike="noStrike" dirty="0">
                          <a:solidFill>
                            <a:schemeClr val="bg1"/>
                          </a:solidFill>
                          <a:effectLst/>
                          <a:latin typeface="+mn-lt"/>
                        </a:rPr>
                        <a:t>$502,500.00</a:t>
                      </a:r>
                    </a:p>
                  </a:txBody>
                  <a:tcPr marL="7620" marR="7620" marT="7620" marB="0" anchor="b"/>
                </a:tc>
                <a:tc>
                  <a:txBody>
                    <a:bodyPr/>
                    <a:lstStyle/>
                    <a:p>
                      <a:pPr algn="r" fontAlgn="b"/>
                      <a:r>
                        <a:rPr lang="en-US" sz="1800" b="0" i="0" u="none" strike="noStrike" dirty="0">
                          <a:solidFill>
                            <a:schemeClr val="bg1"/>
                          </a:solidFill>
                          <a:effectLst/>
                          <a:latin typeface="+mn-lt"/>
                        </a:rPr>
                        <a:t>$834,498.00</a:t>
                      </a:r>
                    </a:p>
                  </a:txBody>
                  <a:tcPr marL="7620" marR="7620" marT="7620" marB="0" anchor="b"/>
                </a:tc>
                <a:tc>
                  <a:txBody>
                    <a:bodyPr/>
                    <a:lstStyle/>
                    <a:p>
                      <a:pPr algn="r" fontAlgn="b"/>
                      <a:r>
                        <a:rPr lang="en-US" sz="1800" b="0" i="0" u="none" strike="noStrike" dirty="0">
                          <a:solidFill>
                            <a:schemeClr val="bg1"/>
                          </a:solidFill>
                          <a:effectLst/>
                          <a:latin typeface="+mn-lt"/>
                        </a:rPr>
                        <a:t>$1,082,548.00</a:t>
                      </a:r>
                    </a:p>
                  </a:txBody>
                  <a:tcPr marL="7620" marR="7620" marT="7620" marB="0" anchor="b"/>
                </a:tc>
                <a:extLst>
                  <a:ext uri="{0D108BD9-81ED-4DB2-BD59-A6C34878D82A}">
                    <a16:rowId xmlns:a16="http://schemas.microsoft.com/office/drawing/2014/main" val="1511170907"/>
                  </a:ext>
                </a:extLst>
              </a:tr>
            </a:tbl>
          </a:graphicData>
        </a:graphic>
      </p:graphicFrame>
      <p:sp>
        <p:nvSpPr>
          <p:cNvPr id="5" name="TextBox 4">
            <a:extLst>
              <a:ext uri="{FF2B5EF4-FFF2-40B4-BE49-F238E27FC236}">
                <a16:creationId xmlns:a16="http://schemas.microsoft.com/office/drawing/2014/main" id="{2E2BE574-DAED-1C51-3DB5-6920140B6A5A}"/>
              </a:ext>
            </a:extLst>
          </p:cNvPr>
          <p:cNvSpPr txBox="1"/>
          <p:nvPr/>
        </p:nvSpPr>
        <p:spPr>
          <a:xfrm>
            <a:off x="2644369" y="1809757"/>
            <a:ext cx="5865779" cy="369332"/>
          </a:xfrm>
          <a:prstGeom prst="rect">
            <a:avLst/>
          </a:prstGeom>
          <a:noFill/>
        </p:spPr>
        <p:txBody>
          <a:bodyPr wrap="square" rtlCol="0">
            <a:spAutoFit/>
          </a:bodyPr>
          <a:lstStyle/>
          <a:p>
            <a:pPr algn="ctr"/>
            <a:r>
              <a:rPr lang="en-US" dirty="0"/>
              <a:t>Year by Year Budgets</a:t>
            </a:r>
          </a:p>
        </p:txBody>
      </p:sp>
      <p:sp>
        <p:nvSpPr>
          <p:cNvPr id="8" name="TextBox 7">
            <a:extLst>
              <a:ext uri="{FF2B5EF4-FFF2-40B4-BE49-F238E27FC236}">
                <a16:creationId xmlns:a16="http://schemas.microsoft.com/office/drawing/2014/main" id="{9F18D8EE-9D98-C86B-12F6-6257DF526102}"/>
              </a:ext>
            </a:extLst>
          </p:cNvPr>
          <p:cNvSpPr txBox="1"/>
          <p:nvPr/>
        </p:nvSpPr>
        <p:spPr>
          <a:xfrm flipH="1">
            <a:off x="6225607" y="3429000"/>
            <a:ext cx="3550690" cy="1477328"/>
          </a:xfrm>
          <a:prstGeom prst="rect">
            <a:avLst/>
          </a:prstGeom>
          <a:noFill/>
        </p:spPr>
        <p:txBody>
          <a:bodyPr wrap="square" rtlCol="0">
            <a:spAutoFit/>
          </a:bodyPr>
          <a:lstStyle/>
          <a:p>
            <a:r>
              <a:rPr lang="en-US" dirty="0"/>
              <a:t>2022 Actuals</a:t>
            </a:r>
          </a:p>
          <a:p>
            <a:endParaRPr lang="en-US" dirty="0"/>
          </a:p>
          <a:p>
            <a:r>
              <a:rPr lang="en-US" dirty="0"/>
              <a:t>Reported - $749,215</a:t>
            </a:r>
          </a:p>
          <a:p>
            <a:r>
              <a:rPr lang="en-US" dirty="0"/>
              <a:t>Customer Credit - $71,655</a:t>
            </a:r>
          </a:p>
          <a:p>
            <a:r>
              <a:rPr lang="en-US" dirty="0"/>
              <a:t>Actual Revenue – $677,560	</a:t>
            </a:r>
          </a:p>
        </p:txBody>
      </p:sp>
      <p:sp>
        <p:nvSpPr>
          <p:cNvPr id="11" name="TextBox 10">
            <a:extLst>
              <a:ext uri="{FF2B5EF4-FFF2-40B4-BE49-F238E27FC236}">
                <a16:creationId xmlns:a16="http://schemas.microsoft.com/office/drawing/2014/main" id="{C093ACCF-78A2-8751-6201-02A42850633E}"/>
              </a:ext>
            </a:extLst>
          </p:cNvPr>
          <p:cNvSpPr txBox="1"/>
          <p:nvPr/>
        </p:nvSpPr>
        <p:spPr>
          <a:xfrm>
            <a:off x="1750979" y="5252936"/>
            <a:ext cx="8375515" cy="646331"/>
          </a:xfrm>
          <a:prstGeom prst="rect">
            <a:avLst/>
          </a:prstGeom>
          <a:noFill/>
        </p:spPr>
        <p:txBody>
          <a:bodyPr wrap="square" rtlCol="0">
            <a:spAutoFit/>
          </a:bodyPr>
          <a:lstStyle/>
          <a:p>
            <a:r>
              <a:rPr lang="en-US" dirty="0"/>
              <a:t>When adjusted for actual costs and current revenue in 2023 – Budget Revenue should be - $550,000</a:t>
            </a:r>
          </a:p>
        </p:txBody>
      </p:sp>
    </p:spTree>
    <p:extLst>
      <p:ext uri="{BB962C8B-B14F-4D97-AF65-F5344CB8AC3E}">
        <p14:creationId xmlns:p14="http://schemas.microsoft.com/office/powerpoint/2010/main" val="3073568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0DED-AB31-2B8B-AB13-48C80892CB3A}"/>
              </a:ext>
            </a:extLst>
          </p:cNvPr>
          <p:cNvSpPr>
            <a:spLocks noGrp="1"/>
          </p:cNvSpPr>
          <p:nvPr>
            <p:ph type="title"/>
          </p:nvPr>
        </p:nvSpPr>
        <p:spPr/>
        <p:txBody>
          <a:bodyPr/>
          <a:lstStyle/>
          <a:p>
            <a:pPr algn="ctr"/>
            <a:r>
              <a:rPr lang="en-US" dirty="0"/>
              <a:t>	2022 Audit Results</a:t>
            </a:r>
          </a:p>
        </p:txBody>
      </p:sp>
      <p:sp>
        <p:nvSpPr>
          <p:cNvPr id="3" name="Content Placeholder 2">
            <a:extLst>
              <a:ext uri="{FF2B5EF4-FFF2-40B4-BE49-F238E27FC236}">
                <a16:creationId xmlns:a16="http://schemas.microsoft.com/office/drawing/2014/main" id="{D791E4C1-DC65-16DE-0A7B-1A4FDF243F1B}"/>
              </a:ext>
            </a:extLst>
          </p:cNvPr>
          <p:cNvSpPr>
            <a:spLocks noGrp="1"/>
          </p:cNvSpPr>
          <p:nvPr>
            <p:ph idx="1"/>
          </p:nvPr>
        </p:nvSpPr>
        <p:spPr>
          <a:xfrm>
            <a:off x="1038918" y="1484101"/>
            <a:ext cx="8946541" cy="4195481"/>
          </a:xfrm>
        </p:spPr>
        <p:txBody>
          <a:bodyPr>
            <a:normAutofit lnSpcReduction="10000"/>
          </a:bodyPr>
          <a:lstStyle/>
          <a:p>
            <a:r>
              <a:rPr lang="en-US" dirty="0"/>
              <a:t>Revenue – $3,898,422</a:t>
            </a:r>
          </a:p>
          <a:p>
            <a:pPr lvl="1"/>
            <a:r>
              <a:rPr lang="en-US" dirty="0"/>
              <a:t>Tax -$1,504,366</a:t>
            </a:r>
          </a:p>
          <a:p>
            <a:pPr lvl="1"/>
            <a:r>
              <a:rPr lang="en-US" dirty="0"/>
              <a:t>Fraud - $1,044,760</a:t>
            </a:r>
          </a:p>
          <a:p>
            <a:pPr lvl="1"/>
            <a:r>
              <a:rPr lang="en-US" dirty="0"/>
              <a:t>Program Revenue - $1,298,452</a:t>
            </a:r>
          </a:p>
          <a:p>
            <a:pPr lvl="2"/>
            <a:r>
              <a:rPr lang="en-US" dirty="0"/>
              <a:t>Charges for Services - $866,652</a:t>
            </a:r>
          </a:p>
          <a:p>
            <a:pPr lvl="2"/>
            <a:r>
              <a:rPr lang="en-US" dirty="0"/>
              <a:t>Grants and Contributions - $431,800</a:t>
            </a:r>
          </a:p>
          <a:p>
            <a:pPr lvl="3"/>
            <a:r>
              <a:rPr lang="en-US" dirty="0"/>
              <a:t>$30,000 – Grant for Parking Lot</a:t>
            </a:r>
          </a:p>
          <a:p>
            <a:pPr lvl="3"/>
            <a:r>
              <a:rPr lang="en-US" dirty="0"/>
              <a:t>$401,800 – Impact Fees</a:t>
            </a:r>
          </a:p>
          <a:p>
            <a:r>
              <a:rPr lang="en-US" dirty="0"/>
              <a:t>Expenses - $3,520,554</a:t>
            </a:r>
          </a:p>
          <a:p>
            <a:r>
              <a:rPr lang="en-US" dirty="0"/>
              <a:t>Ending Balance - $2,081,564</a:t>
            </a:r>
          </a:p>
          <a:p>
            <a:pPr lvl="1"/>
            <a:r>
              <a:rPr lang="en-US" dirty="0"/>
              <a:t>Actual </a:t>
            </a:r>
            <a:r>
              <a:rPr lang="en-US"/>
              <a:t>Ending Balance - $1,745,858</a:t>
            </a:r>
            <a:endParaRPr lang="en-US" dirty="0"/>
          </a:p>
          <a:p>
            <a:pPr lvl="1"/>
            <a:endParaRPr lang="en-US" dirty="0"/>
          </a:p>
        </p:txBody>
      </p:sp>
    </p:spTree>
    <p:extLst>
      <p:ext uri="{BB962C8B-B14F-4D97-AF65-F5344CB8AC3E}">
        <p14:creationId xmlns:p14="http://schemas.microsoft.com/office/powerpoint/2010/main" val="588014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7B8D-13DA-E925-58F7-709A4CC95421}"/>
              </a:ext>
            </a:extLst>
          </p:cNvPr>
          <p:cNvSpPr>
            <a:spLocks noGrp="1"/>
          </p:cNvSpPr>
          <p:nvPr>
            <p:ph type="title"/>
          </p:nvPr>
        </p:nvSpPr>
        <p:spPr/>
        <p:txBody>
          <a:bodyPr/>
          <a:lstStyle/>
          <a:p>
            <a:pPr algn="ctr"/>
            <a:r>
              <a:rPr lang="en-US" dirty="0"/>
              <a:t>PTIF Account Balances</a:t>
            </a:r>
          </a:p>
        </p:txBody>
      </p:sp>
      <p:graphicFrame>
        <p:nvGraphicFramePr>
          <p:cNvPr id="4" name="Table 4">
            <a:extLst>
              <a:ext uri="{FF2B5EF4-FFF2-40B4-BE49-F238E27FC236}">
                <a16:creationId xmlns:a16="http://schemas.microsoft.com/office/drawing/2014/main" id="{3156C7C1-5283-1199-1890-25BB490B8819}"/>
              </a:ext>
            </a:extLst>
          </p:cNvPr>
          <p:cNvGraphicFramePr>
            <a:graphicFrameLocks noGrp="1"/>
          </p:cNvGraphicFramePr>
          <p:nvPr>
            <p:ph idx="1"/>
            <p:extLst>
              <p:ext uri="{D42A27DB-BD31-4B8C-83A1-F6EECF244321}">
                <p14:modId xmlns:p14="http://schemas.microsoft.com/office/powerpoint/2010/main" val="1080892151"/>
              </p:ext>
            </p:extLst>
          </p:nvPr>
        </p:nvGraphicFramePr>
        <p:xfrm>
          <a:off x="3453319" y="2052638"/>
          <a:ext cx="4202350" cy="2225040"/>
        </p:xfrm>
        <a:graphic>
          <a:graphicData uri="http://schemas.openxmlformats.org/drawingml/2006/table">
            <a:tbl>
              <a:tblPr firstRow="1" bandRow="1">
                <a:tableStyleId>{5C22544A-7EE6-4342-B048-85BDC9FD1C3A}</a:tableStyleId>
              </a:tblPr>
              <a:tblGrid>
                <a:gridCol w="2101175">
                  <a:extLst>
                    <a:ext uri="{9D8B030D-6E8A-4147-A177-3AD203B41FA5}">
                      <a16:colId xmlns:a16="http://schemas.microsoft.com/office/drawing/2014/main" val="3944388639"/>
                    </a:ext>
                  </a:extLst>
                </a:gridCol>
                <a:gridCol w="2101175">
                  <a:extLst>
                    <a:ext uri="{9D8B030D-6E8A-4147-A177-3AD203B41FA5}">
                      <a16:colId xmlns:a16="http://schemas.microsoft.com/office/drawing/2014/main" val="3476360547"/>
                    </a:ext>
                  </a:extLst>
                </a:gridCol>
              </a:tblGrid>
              <a:tr h="370840">
                <a:tc>
                  <a:txBody>
                    <a:bodyPr/>
                    <a:lstStyle/>
                    <a:p>
                      <a:r>
                        <a:rPr lang="en-US" dirty="0"/>
                        <a:t>Date</a:t>
                      </a:r>
                    </a:p>
                  </a:txBody>
                  <a:tcPr/>
                </a:tc>
                <a:tc>
                  <a:txBody>
                    <a:bodyPr/>
                    <a:lstStyle/>
                    <a:p>
                      <a:r>
                        <a:rPr lang="en-US" dirty="0"/>
                        <a:t>PTIF Balance</a:t>
                      </a:r>
                    </a:p>
                  </a:txBody>
                  <a:tcPr/>
                </a:tc>
                <a:extLst>
                  <a:ext uri="{0D108BD9-81ED-4DB2-BD59-A6C34878D82A}">
                    <a16:rowId xmlns:a16="http://schemas.microsoft.com/office/drawing/2014/main" val="3546961409"/>
                  </a:ext>
                </a:extLst>
              </a:tr>
              <a:tr h="370840">
                <a:tc>
                  <a:txBody>
                    <a:bodyPr/>
                    <a:lstStyle/>
                    <a:p>
                      <a:r>
                        <a:rPr lang="en-US" dirty="0"/>
                        <a:t>5/18</a:t>
                      </a:r>
                    </a:p>
                  </a:txBody>
                  <a:tcPr/>
                </a:tc>
                <a:tc>
                  <a:txBody>
                    <a:bodyPr/>
                    <a:lstStyle/>
                    <a:p>
                      <a:r>
                        <a:rPr lang="en-US" dirty="0"/>
                        <a:t>$1,053,127</a:t>
                      </a:r>
                    </a:p>
                  </a:txBody>
                  <a:tcPr/>
                </a:tc>
                <a:extLst>
                  <a:ext uri="{0D108BD9-81ED-4DB2-BD59-A6C34878D82A}">
                    <a16:rowId xmlns:a16="http://schemas.microsoft.com/office/drawing/2014/main" val="1276266130"/>
                  </a:ext>
                </a:extLst>
              </a:tr>
              <a:tr h="370840">
                <a:tc>
                  <a:txBody>
                    <a:bodyPr/>
                    <a:lstStyle/>
                    <a:p>
                      <a:r>
                        <a:rPr lang="en-US" dirty="0"/>
                        <a:t>6/14</a:t>
                      </a:r>
                    </a:p>
                  </a:txBody>
                  <a:tcPr/>
                </a:tc>
                <a:tc>
                  <a:txBody>
                    <a:bodyPr/>
                    <a:lstStyle/>
                    <a:p>
                      <a:r>
                        <a:rPr lang="en-US" dirty="0"/>
                        <a:t>$1,078,650</a:t>
                      </a:r>
                    </a:p>
                  </a:txBody>
                  <a:tcPr/>
                </a:tc>
                <a:extLst>
                  <a:ext uri="{0D108BD9-81ED-4DB2-BD59-A6C34878D82A}">
                    <a16:rowId xmlns:a16="http://schemas.microsoft.com/office/drawing/2014/main" val="3926851240"/>
                  </a:ext>
                </a:extLst>
              </a:tr>
              <a:tr h="370840">
                <a:tc>
                  <a:txBody>
                    <a:bodyPr/>
                    <a:lstStyle/>
                    <a:p>
                      <a:r>
                        <a:rPr lang="en-US" dirty="0"/>
                        <a:t>6/28</a:t>
                      </a:r>
                    </a:p>
                  </a:txBody>
                  <a:tcPr/>
                </a:tc>
                <a:tc>
                  <a:txBody>
                    <a:bodyPr/>
                    <a:lstStyle/>
                    <a:p>
                      <a:r>
                        <a:rPr lang="en-US" dirty="0"/>
                        <a:t>$940,287</a:t>
                      </a:r>
                    </a:p>
                  </a:txBody>
                  <a:tcPr/>
                </a:tc>
                <a:extLst>
                  <a:ext uri="{0D108BD9-81ED-4DB2-BD59-A6C34878D82A}">
                    <a16:rowId xmlns:a16="http://schemas.microsoft.com/office/drawing/2014/main" val="584120408"/>
                  </a:ext>
                </a:extLst>
              </a:tr>
              <a:tr h="370840">
                <a:tc>
                  <a:txBody>
                    <a:bodyPr/>
                    <a:lstStyle/>
                    <a:p>
                      <a:r>
                        <a:rPr lang="en-US" dirty="0"/>
                        <a:t>7/11</a:t>
                      </a:r>
                    </a:p>
                  </a:txBody>
                  <a:tcPr/>
                </a:tc>
                <a:tc>
                  <a:txBody>
                    <a:bodyPr/>
                    <a:lstStyle/>
                    <a:p>
                      <a:r>
                        <a:rPr lang="en-US" dirty="0"/>
                        <a:t>$570,235</a:t>
                      </a:r>
                    </a:p>
                  </a:txBody>
                  <a:tcPr/>
                </a:tc>
                <a:extLst>
                  <a:ext uri="{0D108BD9-81ED-4DB2-BD59-A6C34878D82A}">
                    <a16:rowId xmlns:a16="http://schemas.microsoft.com/office/drawing/2014/main" val="3740377778"/>
                  </a:ext>
                </a:extLst>
              </a:tr>
              <a:tr h="370840">
                <a:tc>
                  <a:txBody>
                    <a:bodyPr/>
                    <a:lstStyle/>
                    <a:p>
                      <a:r>
                        <a:rPr lang="en-US" dirty="0"/>
                        <a:t>7/26</a:t>
                      </a:r>
                    </a:p>
                  </a:txBody>
                  <a:tcPr/>
                </a:tc>
                <a:tc>
                  <a:txBody>
                    <a:bodyPr/>
                    <a:lstStyle/>
                    <a:p>
                      <a:r>
                        <a:rPr lang="en-US" dirty="0"/>
                        <a:t>$500,861</a:t>
                      </a:r>
                    </a:p>
                  </a:txBody>
                  <a:tcPr/>
                </a:tc>
                <a:extLst>
                  <a:ext uri="{0D108BD9-81ED-4DB2-BD59-A6C34878D82A}">
                    <a16:rowId xmlns:a16="http://schemas.microsoft.com/office/drawing/2014/main" val="224086681"/>
                  </a:ext>
                </a:extLst>
              </a:tr>
            </a:tbl>
          </a:graphicData>
        </a:graphic>
      </p:graphicFrame>
    </p:spTree>
    <p:extLst>
      <p:ext uri="{BB962C8B-B14F-4D97-AF65-F5344CB8AC3E}">
        <p14:creationId xmlns:p14="http://schemas.microsoft.com/office/powerpoint/2010/main" val="863291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8A0E0-06A5-B45C-7534-58570C1B4113}"/>
              </a:ext>
            </a:extLst>
          </p:cNvPr>
          <p:cNvSpPr>
            <a:spLocks noGrp="1"/>
          </p:cNvSpPr>
          <p:nvPr>
            <p:ph type="title"/>
          </p:nvPr>
        </p:nvSpPr>
        <p:spPr/>
        <p:txBody>
          <a:bodyPr/>
          <a:lstStyle/>
          <a:p>
            <a:r>
              <a:rPr lang="en-US" dirty="0"/>
              <a:t>July Precipitating Factors</a:t>
            </a:r>
          </a:p>
        </p:txBody>
      </p:sp>
      <p:sp>
        <p:nvSpPr>
          <p:cNvPr id="3" name="Content Placeholder 2">
            <a:extLst>
              <a:ext uri="{FF2B5EF4-FFF2-40B4-BE49-F238E27FC236}">
                <a16:creationId xmlns:a16="http://schemas.microsoft.com/office/drawing/2014/main" id="{F86121D1-C912-3034-39DD-9DD26E42A308}"/>
              </a:ext>
            </a:extLst>
          </p:cNvPr>
          <p:cNvSpPr>
            <a:spLocks noGrp="1"/>
          </p:cNvSpPr>
          <p:nvPr>
            <p:ph idx="1"/>
          </p:nvPr>
        </p:nvSpPr>
        <p:spPr/>
        <p:txBody>
          <a:bodyPr vert="horz" lIns="91440" tIns="45720" rIns="91440" bIns="45720" rtlCol="0" anchor="t">
            <a:normAutofit/>
          </a:bodyPr>
          <a:lstStyle/>
          <a:p>
            <a:r>
              <a:rPr lang="en-US" dirty="0"/>
              <a:t>Increased rate of expenditures – primarily due to payment for costed items</a:t>
            </a:r>
          </a:p>
          <a:p>
            <a:r>
              <a:rPr lang="en-US" dirty="0"/>
              <a:t>Continued underperformance of the Golf Course</a:t>
            </a:r>
          </a:p>
          <a:p>
            <a:r>
              <a:rPr lang="en-US" dirty="0"/>
              <a:t>Required Emergency Rebudgeting Actions </a:t>
            </a:r>
          </a:p>
          <a:p>
            <a:pPr lvl="1"/>
            <a:r>
              <a:rPr lang="en-US" dirty="0"/>
              <a:t>Accelerated Layoffs</a:t>
            </a:r>
          </a:p>
          <a:p>
            <a:pPr lvl="1"/>
            <a:r>
              <a:rPr lang="en-US" dirty="0"/>
              <a:t>Deeper Cuts Required</a:t>
            </a:r>
          </a:p>
          <a:p>
            <a:pPr lvl="1"/>
            <a:r>
              <a:rPr lang="en-US" dirty="0"/>
              <a:t>Cancellation of some scheduled Equipment</a:t>
            </a:r>
          </a:p>
          <a:p>
            <a:endParaRPr lang="en-US" dirty="0"/>
          </a:p>
        </p:txBody>
      </p:sp>
    </p:spTree>
    <p:extLst>
      <p:ext uri="{BB962C8B-B14F-4D97-AF65-F5344CB8AC3E}">
        <p14:creationId xmlns:p14="http://schemas.microsoft.com/office/powerpoint/2010/main" val="2181092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Content Placeholder 4" descr="A diagram of a company organization&#10;&#10;Description automatically generated">
            <a:extLst>
              <a:ext uri="{FF2B5EF4-FFF2-40B4-BE49-F238E27FC236}">
                <a16:creationId xmlns:a16="http://schemas.microsoft.com/office/drawing/2014/main" id="{71ABBB2E-B09C-5AEB-D030-F6092603D19A}"/>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a:stretch/>
        </p:blipFill>
        <p:spPr>
          <a:xfrm>
            <a:off x="-74795" y="10"/>
            <a:ext cx="12191980" cy="6857990"/>
          </a:xfrm>
          <a:prstGeom prst="rect">
            <a:avLst/>
          </a:prstGeom>
        </p:spPr>
      </p:pic>
    </p:spTree>
    <p:extLst>
      <p:ext uri="{BB962C8B-B14F-4D97-AF65-F5344CB8AC3E}">
        <p14:creationId xmlns:p14="http://schemas.microsoft.com/office/powerpoint/2010/main" val="3208196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06CD8B4A-42D2-AED6-6D7E-7DF5E74ED502}"/>
              </a:ext>
            </a:extLst>
          </p:cNvPr>
          <p:cNvPicPr>
            <a:picLocks noChangeAspect="1"/>
          </p:cNvPicPr>
          <p:nvPr/>
        </p:nvPicPr>
        <p:blipFill>
          <a:blip r:embed="rId2"/>
          <a:stretch>
            <a:fillRect/>
          </a:stretch>
        </p:blipFill>
        <p:spPr>
          <a:xfrm>
            <a:off x="580127" y="1650722"/>
            <a:ext cx="4048125" cy="1228725"/>
          </a:xfrm>
          <a:prstGeom prst="rect">
            <a:avLst/>
          </a:prstGeom>
        </p:spPr>
      </p:pic>
      <p:graphicFrame>
        <p:nvGraphicFramePr>
          <p:cNvPr id="6" name="Table 5">
            <a:extLst>
              <a:ext uri="{FF2B5EF4-FFF2-40B4-BE49-F238E27FC236}">
                <a16:creationId xmlns:a16="http://schemas.microsoft.com/office/drawing/2014/main" id="{C32111E2-9761-735E-C4FB-C40EF2B021FB}"/>
              </a:ext>
            </a:extLst>
          </p:cNvPr>
          <p:cNvGraphicFramePr>
            <a:graphicFrameLocks noGrp="1"/>
          </p:cNvGraphicFramePr>
          <p:nvPr/>
        </p:nvGraphicFramePr>
        <p:xfrm>
          <a:off x="4828502" y="1650084"/>
          <a:ext cx="2641600" cy="1905000"/>
        </p:xfrm>
        <a:graphic>
          <a:graphicData uri="http://schemas.openxmlformats.org/drawingml/2006/table">
            <a:tbl>
              <a:tblPr/>
              <a:tblGrid>
                <a:gridCol w="1398494">
                  <a:extLst>
                    <a:ext uri="{9D8B030D-6E8A-4147-A177-3AD203B41FA5}">
                      <a16:colId xmlns:a16="http://schemas.microsoft.com/office/drawing/2014/main" val="738727062"/>
                    </a:ext>
                  </a:extLst>
                </a:gridCol>
                <a:gridCol w="1243106">
                  <a:extLst>
                    <a:ext uri="{9D8B030D-6E8A-4147-A177-3AD203B41FA5}">
                      <a16:colId xmlns:a16="http://schemas.microsoft.com/office/drawing/2014/main" val="2200088673"/>
                    </a:ext>
                  </a:extLst>
                </a:gridCol>
              </a:tblGrid>
              <a:tr h="238125">
                <a:tc>
                  <a:txBody>
                    <a:bodyPr/>
                    <a:lstStyle/>
                    <a:p>
                      <a:pPr algn="ctr" fontAlgn="b"/>
                      <a:r>
                        <a:rPr lang="en-US" sz="1400" b="1" i="0" u="none" strike="noStrike" dirty="0">
                          <a:solidFill>
                            <a:srgbClr val="000000"/>
                          </a:solidFill>
                          <a:effectLst/>
                          <a:latin typeface="Calibri" panose="020F0502020204030204" pitchFamily="34" charset="0"/>
                        </a:rPr>
                        <a:t> Jan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FFFFFF"/>
                          </a:solidFill>
                          <a:effectLst/>
                          <a:latin typeface="Calibri" panose="020F0502020204030204" pitchFamily="34" charset="0"/>
                        </a:rPr>
                        <a:t> $   107,321.41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519964"/>
                  </a:ext>
                </a:extLst>
              </a:tr>
              <a:tr h="238125">
                <a:tc>
                  <a:txBody>
                    <a:bodyPr/>
                    <a:lstStyle/>
                    <a:p>
                      <a:pPr algn="ctr" fontAlgn="b"/>
                      <a:r>
                        <a:rPr lang="en-US" sz="1400" b="1" i="0" u="none" strike="noStrike">
                          <a:solidFill>
                            <a:srgbClr val="000000"/>
                          </a:solidFill>
                          <a:effectLst/>
                          <a:latin typeface="Calibri" panose="020F0502020204030204" pitchFamily="34" charset="0"/>
                        </a:rPr>
                        <a:t>Feb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a:solidFill>
                            <a:srgbClr val="FFFFFF"/>
                          </a:solidFill>
                          <a:effectLst/>
                          <a:latin typeface="Calibri" panose="020F0502020204030204" pitchFamily="34" charset="0"/>
                        </a:rPr>
                        <a:t> $      79,046.98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9974694"/>
                  </a:ext>
                </a:extLst>
              </a:tr>
              <a:tr h="238125">
                <a:tc>
                  <a:txBody>
                    <a:bodyPr/>
                    <a:lstStyle/>
                    <a:p>
                      <a:pPr algn="ctr" fontAlgn="b"/>
                      <a:r>
                        <a:rPr lang="en-US" sz="1400" b="1" i="0" u="none" strike="noStrike">
                          <a:solidFill>
                            <a:srgbClr val="000000"/>
                          </a:solidFill>
                          <a:effectLst/>
                          <a:latin typeface="Calibri" panose="020F0502020204030204" pitchFamily="34" charset="0"/>
                        </a:rPr>
                        <a:t>Mar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FFFFFF"/>
                          </a:solidFill>
                          <a:effectLst/>
                          <a:latin typeface="Calibri" panose="020F0502020204030204" pitchFamily="34" charset="0"/>
                        </a:rPr>
                        <a:t> $      75,505.74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0416723"/>
                  </a:ext>
                </a:extLst>
              </a:tr>
              <a:tr h="238125">
                <a:tc>
                  <a:txBody>
                    <a:bodyPr/>
                    <a:lstStyle/>
                    <a:p>
                      <a:pPr algn="ctr" fontAlgn="b"/>
                      <a:r>
                        <a:rPr lang="en-US" sz="1400" b="1" i="0" u="none" strike="noStrike">
                          <a:solidFill>
                            <a:srgbClr val="000000"/>
                          </a:solidFill>
                          <a:effectLst/>
                          <a:latin typeface="Calibri" panose="020F0502020204030204" pitchFamily="34" charset="0"/>
                        </a:rPr>
                        <a:t>Apr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FFFFFF"/>
                          </a:solidFill>
                          <a:effectLst/>
                          <a:latin typeface="Calibri" panose="020F0502020204030204" pitchFamily="34" charset="0"/>
                        </a:rPr>
                        <a:t> $   163,925.59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9044536"/>
                  </a:ext>
                </a:extLst>
              </a:tr>
              <a:tr h="238125">
                <a:tc>
                  <a:txBody>
                    <a:bodyPr/>
                    <a:lstStyle/>
                    <a:p>
                      <a:pPr algn="ctr" fontAlgn="b"/>
                      <a:r>
                        <a:rPr lang="en-US" sz="1400" b="1" i="0" u="none" strike="noStrike">
                          <a:solidFill>
                            <a:srgbClr val="000000"/>
                          </a:solidFill>
                          <a:effectLst/>
                          <a:latin typeface="Calibri" panose="020F0502020204030204" pitchFamily="34" charset="0"/>
                        </a:rPr>
                        <a:t>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FFFFFF"/>
                          </a:solidFill>
                          <a:effectLst/>
                          <a:latin typeface="Calibri" panose="020F0502020204030204" pitchFamily="34" charset="0"/>
                        </a:rPr>
                        <a:t> $   147,842.22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8665110"/>
                  </a:ext>
                </a:extLst>
              </a:tr>
              <a:tr h="238125">
                <a:tc>
                  <a:txBody>
                    <a:bodyPr/>
                    <a:lstStyle/>
                    <a:p>
                      <a:pPr algn="ctr" fontAlgn="b"/>
                      <a:r>
                        <a:rPr lang="en-US" sz="1400" b="1" i="0" u="none" strike="noStrike" dirty="0">
                          <a:solidFill>
                            <a:srgbClr val="000000"/>
                          </a:solidFill>
                          <a:effectLst/>
                          <a:latin typeface="Calibri" panose="020F0502020204030204" pitchFamily="34" charset="0"/>
                        </a:rPr>
                        <a:t>June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FFFFFF"/>
                          </a:solidFill>
                          <a:effectLst/>
                          <a:latin typeface="Calibri" panose="020F0502020204030204" pitchFamily="34" charset="0"/>
                        </a:rPr>
                        <a:t> $   126,694.28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6979192"/>
                  </a:ext>
                </a:extLst>
              </a:tr>
              <a:tr h="238125">
                <a:tc>
                  <a:txBody>
                    <a:bodyPr/>
                    <a:lstStyle/>
                    <a:p>
                      <a:pPr algn="ctr" fontAlgn="b"/>
                      <a:r>
                        <a:rPr lang="en-US" sz="1400" b="1" i="0" u="none" strike="noStrike">
                          <a:solidFill>
                            <a:srgbClr val="000000"/>
                          </a:solidFill>
                          <a:effectLst/>
                          <a:latin typeface="Calibri" panose="020F0502020204030204" pitchFamily="34" charset="0"/>
                        </a:rPr>
                        <a:t>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FFFFFF"/>
                          </a:solidFill>
                          <a:effectLst/>
                          <a:latin typeface="Calibri" panose="020F0502020204030204" pitchFamily="34" charset="0"/>
                        </a:rPr>
                        <a:t> $   144,461.55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328747"/>
                  </a:ext>
                </a:extLst>
              </a:tr>
              <a:tr h="238125">
                <a:tc>
                  <a:txBody>
                    <a:bodyPr/>
                    <a:lstStyle/>
                    <a:p>
                      <a:pPr algn="ctr" fontAlgn="b"/>
                      <a:r>
                        <a:rPr lang="en-US" sz="1400" b="1"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a:solidFill>
                            <a:srgbClr val="FFFFFF"/>
                          </a:solidFill>
                          <a:effectLst/>
                          <a:latin typeface="Calibri" panose="020F0502020204030204" pitchFamily="34" charset="0"/>
                        </a:rPr>
                        <a:t> $   844,797.77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922980"/>
                  </a:ext>
                </a:extLst>
              </a:tr>
            </a:tbl>
          </a:graphicData>
        </a:graphic>
      </p:graphicFrame>
      <p:sp>
        <p:nvSpPr>
          <p:cNvPr id="7" name="TextBox 6">
            <a:extLst>
              <a:ext uri="{FF2B5EF4-FFF2-40B4-BE49-F238E27FC236}">
                <a16:creationId xmlns:a16="http://schemas.microsoft.com/office/drawing/2014/main" id="{7F67CD70-ADA5-A955-E91C-A9B7EA7894A8}"/>
              </a:ext>
            </a:extLst>
          </p:cNvPr>
          <p:cNvSpPr txBox="1"/>
          <p:nvPr/>
        </p:nvSpPr>
        <p:spPr>
          <a:xfrm>
            <a:off x="580127" y="3573582"/>
            <a:ext cx="6094562" cy="369332"/>
          </a:xfrm>
          <a:prstGeom prst="rect">
            <a:avLst/>
          </a:prstGeom>
          <a:noFill/>
        </p:spPr>
        <p:txBody>
          <a:bodyPr wrap="square">
            <a:spAutoFit/>
          </a:bodyPr>
          <a:lstStyle/>
          <a:p>
            <a:r>
              <a:rPr lang="en-US" sz="1800" b="1" i="0" u="none" strike="noStrike" dirty="0">
                <a:solidFill>
                  <a:srgbClr val="FFFFFF"/>
                </a:solidFill>
                <a:effectLst/>
                <a:latin typeface="Calibri" panose="020F0502020204030204" pitchFamily="34" charset="0"/>
              </a:rPr>
              <a:t>Golf Course Revenue</a:t>
            </a:r>
            <a:r>
              <a:rPr lang="en-US" dirty="0"/>
              <a:t> </a:t>
            </a:r>
          </a:p>
        </p:txBody>
      </p:sp>
      <p:sp>
        <p:nvSpPr>
          <p:cNvPr id="8" name="TextBox 7">
            <a:extLst>
              <a:ext uri="{FF2B5EF4-FFF2-40B4-BE49-F238E27FC236}">
                <a16:creationId xmlns:a16="http://schemas.microsoft.com/office/drawing/2014/main" id="{4FC121EB-A3E2-6F41-F83F-E69B8AF37CDF}"/>
              </a:ext>
            </a:extLst>
          </p:cNvPr>
          <p:cNvSpPr txBox="1"/>
          <p:nvPr/>
        </p:nvSpPr>
        <p:spPr>
          <a:xfrm>
            <a:off x="4731589" y="1265117"/>
            <a:ext cx="6094562" cy="369332"/>
          </a:xfrm>
          <a:prstGeom prst="rect">
            <a:avLst/>
          </a:prstGeom>
          <a:noFill/>
        </p:spPr>
        <p:txBody>
          <a:bodyPr wrap="square">
            <a:spAutoFit/>
          </a:bodyPr>
          <a:lstStyle/>
          <a:p>
            <a:r>
              <a:rPr lang="en-US" sz="1800" b="1" i="0" u="none" strike="noStrike" dirty="0">
                <a:effectLst/>
                <a:latin typeface="Calibri" panose="020F0502020204030204" pitchFamily="34" charset="0"/>
              </a:rPr>
              <a:t>Employee Payroll</a:t>
            </a:r>
            <a:r>
              <a:rPr lang="en-US" dirty="0"/>
              <a:t> </a:t>
            </a:r>
          </a:p>
        </p:txBody>
      </p:sp>
      <p:sp>
        <p:nvSpPr>
          <p:cNvPr id="9" name="TextBox 8">
            <a:extLst>
              <a:ext uri="{FF2B5EF4-FFF2-40B4-BE49-F238E27FC236}">
                <a16:creationId xmlns:a16="http://schemas.microsoft.com/office/drawing/2014/main" id="{64D70BAD-5189-1681-A39F-89D3415D9810}"/>
              </a:ext>
            </a:extLst>
          </p:cNvPr>
          <p:cNvSpPr txBox="1"/>
          <p:nvPr/>
        </p:nvSpPr>
        <p:spPr>
          <a:xfrm>
            <a:off x="580127" y="1265117"/>
            <a:ext cx="6094562" cy="369332"/>
          </a:xfrm>
          <a:prstGeom prst="rect">
            <a:avLst/>
          </a:prstGeom>
          <a:noFill/>
        </p:spPr>
        <p:txBody>
          <a:bodyPr wrap="square">
            <a:spAutoFit/>
          </a:bodyPr>
          <a:lstStyle/>
          <a:p>
            <a:r>
              <a:rPr lang="en-US" sz="1800" b="1" i="0" u="none" strike="noStrike" dirty="0">
                <a:effectLst/>
                <a:latin typeface="Calibri" panose="020F0502020204030204" pitchFamily="34" charset="0"/>
              </a:rPr>
              <a:t>Bank accounts Balance</a:t>
            </a:r>
            <a:r>
              <a:rPr lang="en-US" dirty="0"/>
              <a:t> </a:t>
            </a:r>
          </a:p>
        </p:txBody>
      </p:sp>
      <p:sp>
        <p:nvSpPr>
          <p:cNvPr id="10" name="TextBox 9">
            <a:extLst>
              <a:ext uri="{FF2B5EF4-FFF2-40B4-BE49-F238E27FC236}">
                <a16:creationId xmlns:a16="http://schemas.microsoft.com/office/drawing/2014/main" id="{F856BF77-E47D-BDCD-8614-7DEF1AF7FB40}"/>
              </a:ext>
            </a:extLst>
          </p:cNvPr>
          <p:cNvSpPr txBox="1"/>
          <p:nvPr/>
        </p:nvSpPr>
        <p:spPr>
          <a:xfrm>
            <a:off x="2788489" y="1328350"/>
            <a:ext cx="6094562" cy="276999"/>
          </a:xfrm>
          <a:prstGeom prst="rect">
            <a:avLst/>
          </a:prstGeom>
          <a:noFill/>
        </p:spPr>
        <p:txBody>
          <a:bodyPr wrap="square">
            <a:spAutoFit/>
          </a:bodyPr>
          <a:lstStyle/>
          <a:p>
            <a:r>
              <a:rPr lang="en-US" sz="1200" b="0" i="0" u="none" strike="noStrike" dirty="0">
                <a:effectLst/>
                <a:latin typeface="Calibri" panose="020F0502020204030204" pitchFamily="34" charset="0"/>
              </a:rPr>
              <a:t>as of 7/31/2023</a:t>
            </a:r>
            <a:r>
              <a:rPr lang="en-US" sz="1200" dirty="0"/>
              <a:t> </a:t>
            </a:r>
          </a:p>
        </p:txBody>
      </p:sp>
      <p:sp>
        <p:nvSpPr>
          <p:cNvPr id="11" name="TextBox 10">
            <a:extLst>
              <a:ext uri="{FF2B5EF4-FFF2-40B4-BE49-F238E27FC236}">
                <a16:creationId xmlns:a16="http://schemas.microsoft.com/office/drawing/2014/main" id="{DF7801A6-0D37-0F13-6A12-BDAF37D604A4}"/>
              </a:ext>
            </a:extLst>
          </p:cNvPr>
          <p:cNvSpPr txBox="1"/>
          <p:nvPr/>
        </p:nvSpPr>
        <p:spPr>
          <a:xfrm>
            <a:off x="7712886" y="1280752"/>
            <a:ext cx="3898987" cy="369332"/>
          </a:xfrm>
          <a:prstGeom prst="rect">
            <a:avLst/>
          </a:prstGeom>
          <a:noFill/>
        </p:spPr>
        <p:txBody>
          <a:bodyPr wrap="square">
            <a:spAutoFit/>
          </a:bodyPr>
          <a:lstStyle/>
          <a:p>
            <a:r>
              <a:rPr lang="en-US" sz="1800" b="1" i="0" u="none" strike="noStrike" dirty="0">
                <a:effectLst/>
                <a:latin typeface="Calibri" panose="020F0502020204030204" pitchFamily="34" charset="0"/>
              </a:rPr>
              <a:t>Capital Expense</a:t>
            </a:r>
            <a:r>
              <a:rPr lang="en-US" dirty="0"/>
              <a:t> </a:t>
            </a:r>
          </a:p>
        </p:txBody>
      </p:sp>
      <p:sp>
        <p:nvSpPr>
          <p:cNvPr id="12" name="TextBox 11">
            <a:extLst>
              <a:ext uri="{FF2B5EF4-FFF2-40B4-BE49-F238E27FC236}">
                <a16:creationId xmlns:a16="http://schemas.microsoft.com/office/drawing/2014/main" id="{B0D2EB7E-EB7F-D09C-B409-B6FEBE7F7AF9}"/>
              </a:ext>
            </a:extLst>
          </p:cNvPr>
          <p:cNvSpPr txBox="1"/>
          <p:nvPr/>
        </p:nvSpPr>
        <p:spPr>
          <a:xfrm>
            <a:off x="3255703" y="3576098"/>
            <a:ext cx="6094520" cy="369332"/>
          </a:xfrm>
          <a:prstGeom prst="rect">
            <a:avLst/>
          </a:prstGeom>
          <a:noFill/>
        </p:spPr>
        <p:txBody>
          <a:bodyPr wrap="square" lIns="91440" tIns="45720" rIns="91440" bIns="45720" anchor="t">
            <a:spAutoFit/>
          </a:bodyPr>
          <a:lstStyle/>
          <a:p>
            <a:r>
              <a:rPr lang="en-US" b="1" dirty="0">
                <a:latin typeface="Calibri"/>
                <a:cs typeface="Calibri"/>
              </a:rPr>
              <a:t>Pool Revenue</a:t>
            </a:r>
            <a:r>
              <a:rPr lang="en-US" dirty="0"/>
              <a:t> </a:t>
            </a:r>
          </a:p>
        </p:txBody>
      </p:sp>
      <p:graphicFrame>
        <p:nvGraphicFramePr>
          <p:cNvPr id="13" name="Object 12">
            <a:extLst>
              <a:ext uri="{FF2B5EF4-FFF2-40B4-BE49-F238E27FC236}">
                <a16:creationId xmlns:a16="http://schemas.microsoft.com/office/drawing/2014/main" id="{2014401F-D049-4316-162F-15CEC9D01B3F}"/>
              </a:ext>
            </a:extLst>
          </p:cNvPr>
          <p:cNvGraphicFramePr>
            <a:graphicFrameLocks noChangeAspect="1"/>
          </p:cNvGraphicFramePr>
          <p:nvPr/>
        </p:nvGraphicFramePr>
        <p:xfrm>
          <a:off x="7650011" y="1643007"/>
          <a:ext cx="3400425" cy="1676400"/>
        </p:xfrm>
        <a:graphic>
          <a:graphicData uri="http://schemas.openxmlformats.org/presentationml/2006/ole">
            <mc:AlternateContent xmlns:mc="http://schemas.openxmlformats.org/markup-compatibility/2006">
              <mc:Choice xmlns:v="urn:schemas-microsoft-com:vml" Requires="v">
                <p:oleObj name="Worksheet" r:id="rId3" imgW="3400406" imgH="1676536" progId="Excel.Sheet.12">
                  <p:embed/>
                </p:oleObj>
              </mc:Choice>
              <mc:Fallback>
                <p:oleObj name="Worksheet" r:id="rId3" imgW="3400406" imgH="1676536" progId="Excel.Sheet.12">
                  <p:embed/>
                  <p:pic>
                    <p:nvPicPr>
                      <p:cNvPr id="24" name="Object 23">
                        <a:extLst>
                          <a:ext uri="{FF2B5EF4-FFF2-40B4-BE49-F238E27FC236}">
                            <a16:creationId xmlns:a16="http://schemas.microsoft.com/office/drawing/2014/main" id="{EB44E163-3F09-49B6-96B6-53BC879C87D0}"/>
                          </a:ext>
                        </a:extLst>
                      </p:cNvPr>
                      <p:cNvPicPr/>
                      <p:nvPr/>
                    </p:nvPicPr>
                    <p:blipFill>
                      <a:blip r:embed="rId4"/>
                      <a:stretch>
                        <a:fillRect/>
                      </a:stretch>
                    </p:blipFill>
                    <p:spPr>
                      <a:xfrm>
                        <a:off x="7650011" y="1643007"/>
                        <a:ext cx="3400425" cy="16764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C52B6E9A-4220-D2AF-92F2-BDF7D4F41A5F}"/>
              </a:ext>
            </a:extLst>
          </p:cNvPr>
          <p:cNvGraphicFramePr>
            <a:graphicFrameLocks noChangeAspect="1"/>
          </p:cNvGraphicFramePr>
          <p:nvPr/>
        </p:nvGraphicFramePr>
        <p:xfrm>
          <a:off x="599576" y="3982659"/>
          <a:ext cx="2524125" cy="1914525"/>
        </p:xfrm>
        <a:graphic>
          <a:graphicData uri="http://schemas.openxmlformats.org/presentationml/2006/ole">
            <mc:AlternateContent xmlns:mc="http://schemas.openxmlformats.org/markup-compatibility/2006">
              <mc:Choice xmlns:v="urn:schemas-microsoft-com:vml" Requires="v">
                <p:oleObj name="Worksheet" r:id="rId5" imgW="2524233" imgH="1914423" progId="Excel.Sheet.12">
                  <p:embed/>
                </p:oleObj>
              </mc:Choice>
              <mc:Fallback>
                <p:oleObj name="Worksheet" r:id="rId5" imgW="2524233" imgH="1914423" progId="Excel.Sheet.12">
                  <p:embed/>
                  <p:pic>
                    <p:nvPicPr>
                      <p:cNvPr id="25" name="Object 24">
                        <a:extLst>
                          <a:ext uri="{FF2B5EF4-FFF2-40B4-BE49-F238E27FC236}">
                            <a16:creationId xmlns:a16="http://schemas.microsoft.com/office/drawing/2014/main" id="{202C5BCA-65EE-90D6-4B44-EA3A5C840DF4}"/>
                          </a:ext>
                        </a:extLst>
                      </p:cNvPr>
                      <p:cNvPicPr/>
                      <p:nvPr/>
                    </p:nvPicPr>
                    <p:blipFill>
                      <a:blip r:embed="rId6"/>
                      <a:stretch>
                        <a:fillRect/>
                      </a:stretch>
                    </p:blipFill>
                    <p:spPr>
                      <a:xfrm>
                        <a:off x="599576" y="3982659"/>
                        <a:ext cx="2524125" cy="191452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7907D87C-7801-6CD6-3266-D885AF0194E4}"/>
              </a:ext>
            </a:extLst>
          </p:cNvPr>
          <p:cNvGraphicFramePr>
            <a:graphicFrameLocks noChangeAspect="1"/>
          </p:cNvGraphicFramePr>
          <p:nvPr/>
        </p:nvGraphicFramePr>
        <p:xfrm>
          <a:off x="3255703" y="3982659"/>
          <a:ext cx="3400425" cy="257175"/>
        </p:xfrm>
        <a:graphic>
          <a:graphicData uri="http://schemas.openxmlformats.org/presentationml/2006/ole">
            <mc:AlternateContent xmlns:mc="http://schemas.openxmlformats.org/markup-compatibility/2006">
              <mc:Choice xmlns:v="urn:schemas-microsoft-com:vml" Requires="v">
                <p:oleObj name="Worksheet" r:id="rId7" imgW="3400406" imgH="257175" progId="Excel.Sheet.12">
                  <p:embed/>
                </p:oleObj>
              </mc:Choice>
              <mc:Fallback>
                <p:oleObj name="Worksheet" r:id="rId7" imgW="3400406" imgH="257175" progId="Excel.Sheet.12">
                  <p:embed/>
                  <p:pic>
                    <p:nvPicPr>
                      <p:cNvPr id="26" name="Object 25">
                        <a:extLst>
                          <a:ext uri="{FF2B5EF4-FFF2-40B4-BE49-F238E27FC236}">
                            <a16:creationId xmlns:a16="http://schemas.microsoft.com/office/drawing/2014/main" id="{77A83604-296E-2A5E-B691-6B42E2555039}"/>
                          </a:ext>
                        </a:extLst>
                      </p:cNvPr>
                      <p:cNvPicPr/>
                      <p:nvPr/>
                    </p:nvPicPr>
                    <p:blipFill>
                      <a:blip r:embed="rId8"/>
                      <a:stretch>
                        <a:fillRect/>
                      </a:stretch>
                    </p:blipFill>
                    <p:spPr>
                      <a:xfrm>
                        <a:off x="3255703" y="3982659"/>
                        <a:ext cx="3400425" cy="257175"/>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12952DCD-6150-0EB8-193F-E3B7D5F3ACFB}"/>
              </a:ext>
            </a:extLst>
          </p:cNvPr>
          <p:cNvSpPr txBox="1"/>
          <p:nvPr/>
        </p:nvSpPr>
        <p:spPr>
          <a:xfrm>
            <a:off x="965200" y="266700"/>
            <a:ext cx="7607300" cy="584775"/>
          </a:xfrm>
          <a:prstGeom prst="rect">
            <a:avLst/>
          </a:prstGeom>
          <a:noFill/>
        </p:spPr>
        <p:txBody>
          <a:bodyPr wrap="square" rtlCol="0">
            <a:spAutoFit/>
          </a:bodyPr>
          <a:lstStyle/>
          <a:p>
            <a:r>
              <a:rPr lang="en-US" sz="3200" dirty="0"/>
              <a:t>End of July Budget Summary</a:t>
            </a:r>
          </a:p>
        </p:txBody>
      </p:sp>
    </p:spTree>
    <p:extLst>
      <p:ext uri="{BB962C8B-B14F-4D97-AF65-F5344CB8AC3E}">
        <p14:creationId xmlns:p14="http://schemas.microsoft.com/office/powerpoint/2010/main" val="1003189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33F87-0174-D1C8-4D1F-4C88D8BF2D1E}"/>
              </a:ext>
            </a:extLst>
          </p:cNvPr>
          <p:cNvSpPr>
            <a:spLocks noGrp="1"/>
          </p:cNvSpPr>
          <p:nvPr>
            <p:ph type="title"/>
          </p:nvPr>
        </p:nvSpPr>
        <p:spPr/>
        <p:txBody>
          <a:bodyPr/>
          <a:lstStyle/>
          <a:p>
            <a:pPr algn="ctr"/>
            <a:r>
              <a:rPr lang="en-US" dirty="0"/>
              <a:t>Findings</a:t>
            </a:r>
          </a:p>
        </p:txBody>
      </p:sp>
      <p:sp>
        <p:nvSpPr>
          <p:cNvPr id="3" name="Content Placeholder 2">
            <a:extLst>
              <a:ext uri="{FF2B5EF4-FFF2-40B4-BE49-F238E27FC236}">
                <a16:creationId xmlns:a16="http://schemas.microsoft.com/office/drawing/2014/main" id="{4D9DC571-D4A8-63AA-B1BA-4BA8F760E420}"/>
              </a:ext>
            </a:extLst>
          </p:cNvPr>
          <p:cNvSpPr>
            <a:spLocks noGrp="1"/>
          </p:cNvSpPr>
          <p:nvPr>
            <p:ph idx="1"/>
          </p:nvPr>
        </p:nvSpPr>
        <p:spPr/>
        <p:txBody>
          <a:bodyPr/>
          <a:lstStyle/>
          <a:p>
            <a:r>
              <a:rPr lang="en-US" dirty="0"/>
              <a:t>Internal Structure within Admin Section Muddled and Inefficient</a:t>
            </a:r>
          </a:p>
          <a:p>
            <a:pPr lvl="1"/>
            <a:r>
              <a:rPr lang="en-US" dirty="0"/>
              <a:t>Corrected</a:t>
            </a:r>
          </a:p>
          <a:p>
            <a:r>
              <a:rPr lang="en-US" dirty="0"/>
              <a:t>Budget Updates Not Being Done As Required</a:t>
            </a:r>
          </a:p>
          <a:p>
            <a:r>
              <a:rPr lang="en-US" dirty="0"/>
              <a:t>Unclear Definition of Relationship Between Board and GM </a:t>
            </a:r>
          </a:p>
          <a:p>
            <a:r>
              <a:rPr lang="en-US" dirty="0"/>
              <a:t>Board Needs Tighter Management Controls Over Operation</a:t>
            </a:r>
          </a:p>
          <a:p>
            <a:pPr lvl="1"/>
            <a:r>
              <a:rPr lang="en-US" dirty="0"/>
              <a:t>Personnel Staffing Requirements</a:t>
            </a:r>
          </a:p>
          <a:p>
            <a:pPr lvl="1"/>
            <a:r>
              <a:rPr lang="en-US" dirty="0"/>
              <a:t>Monitoring Budgetary Actions</a:t>
            </a:r>
          </a:p>
          <a:p>
            <a:pPr lvl="1"/>
            <a:endParaRPr lang="en-US" dirty="0"/>
          </a:p>
        </p:txBody>
      </p:sp>
    </p:spTree>
    <p:extLst>
      <p:ext uri="{BB962C8B-B14F-4D97-AF65-F5344CB8AC3E}">
        <p14:creationId xmlns:p14="http://schemas.microsoft.com/office/powerpoint/2010/main" val="3131792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27EB3-D01E-EFE0-D790-5543FD2316E0}"/>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5A5304FB-7BF8-E550-F484-806481C5F0F7}"/>
              </a:ext>
            </a:extLst>
          </p:cNvPr>
          <p:cNvSpPr>
            <a:spLocks noGrp="1"/>
          </p:cNvSpPr>
          <p:nvPr>
            <p:ph idx="1"/>
          </p:nvPr>
        </p:nvSpPr>
        <p:spPr>
          <a:xfrm>
            <a:off x="1019968" y="1517137"/>
            <a:ext cx="8946541" cy="4195481"/>
          </a:xfrm>
        </p:spPr>
        <p:txBody>
          <a:bodyPr/>
          <a:lstStyle/>
          <a:p>
            <a:r>
              <a:rPr lang="en-US" dirty="0"/>
              <a:t>Increase surveillance of expenditures and revenue</a:t>
            </a:r>
          </a:p>
          <a:p>
            <a:pPr lvl="1"/>
            <a:r>
              <a:rPr lang="en-US" dirty="0"/>
              <a:t>Current projected </a:t>
            </a:r>
            <a:r>
              <a:rPr lang="en-US" dirty="0" err="1"/>
              <a:t>deficet</a:t>
            </a:r>
            <a:r>
              <a:rPr lang="en-US" dirty="0"/>
              <a:t> - $200K</a:t>
            </a:r>
          </a:p>
          <a:p>
            <a:pPr lvl="1"/>
            <a:r>
              <a:rPr lang="en-US" dirty="0"/>
              <a:t>Identification of further cuts</a:t>
            </a:r>
          </a:p>
          <a:p>
            <a:r>
              <a:rPr lang="en-US" dirty="0"/>
              <a:t>Board to consider options for bridge funding</a:t>
            </a:r>
          </a:p>
          <a:p>
            <a:r>
              <a:rPr lang="en-US" dirty="0"/>
              <a:t>Staff looking to Increase Revenue options</a:t>
            </a:r>
          </a:p>
          <a:p>
            <a:r>
              <a:rPr lang="en-US" dirty="0"/>
              <a:t>Shift some staff to Impact fee funding</a:t>
            </a:r>
          </a:p>
          <a:p>
            <a:pPr lvl="1"/>
            <a:r>
              <a:rPr lang="en-US" dirty="0"/>
              <a:t>Limited options</a:t>
            </a:r>
          </a:p>
          <a:p>
            <a:endParaRPr lang="en-US" dirty="0"/>
          </a:p>
        </p:txBody>
      </p:sp>
    </p:spTree>
    <p:extLst>
      <p:ext uri="{BB962C8B-B14F-4D97-AF65-F5344CB8AC3E}">
        <p14:creationId xmlns:p14="http://schemas.microsoft.com/office/powerpoint/2010/main" val="1161216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3524-D585-3C5A-1215-B616BFA9AE70}"/>
              </a:ext>
            </a:extLst>
          </p:cNvPr>
          <p:cNvSpPr>
            <a:spLocks noGrp="1"/>
          </p:cNvSpPr>
          <p:nvPr>
            <p:ph type="title"/>
          </p:nvPr>
        </p:nvSpPr>
        <p:spPr/>
        <p:txBody>
          <a:bodyPr/>
          <a:lstStyle/>
          <a:p>
            <a:r>
              <a:rPr lang="en-US" dirty="0"/>
              <a:t>Recommendations (cont'd)</a:t>
            </a:r>
          </a:p>
        </p:txBody>
      </p:sp>
      <p:sp>
        <p:nvSpPr>
          <p:cNvPr id="3" name="Content Placeholder 2">
            <a:extLst>
              <a:ext uri="{FF2B5EF4-FFF2-40B4-BE49-F238E27FC236}">
                <a16:creationId xmlns:a16="http://schemas.microsoft.com/office/drawing/2014/main" id="{3324BDF6-61C1-9968-0733-B7E1E2AA2343}"/>
              </a:ext>
            </a:extLst>
          </p:cNvPr>
          <p:cNvSpPr>
            <a:spLocks noGrp="1"/>
          </p:cNvSpPr>
          <p:nvPr>
            <p:ph idx="1"/>
          </p:nvPr>
        </p:nvSpPr>
        <p:spPr>
          <a:xfrm>
            <a:off x="1043781" y="1529043"/>
            <a:ext cx="8946541" cy="4195481"/>
          </a:xfrm>
        </p:spPr>
        <p:txBody>
          <a:bodyPr/>
          <a:lstStyle/>
          <a:p>
            <a:r>
              <a:rPr lang="en-US" dirty="0"/>
              <a:t>Update contracting process and contracts</a:t>
            </a:r>
          </a:p>
          <a:p>
            <a:r>
              <a:rPr lang="en-US" dirty="0"/>
              <a:t>Better budgeting process</a:t>
            </a:r>
          </a:p>
          <a:p>
            <a:pPr lvl="1"/>
            <a:r>
              <a:rPr lang="en-US" dirty="0"/>
              <a:t>Use of existing software to prepare budget</a:t>
            </a:r>
          </a:p>
          <a:p>
            <a:pPr lvl="1"/>
            <a:r>
              <a:rPr lang="en-US" dirty="0"/>
              <a:t>Better awareness of key points by the board</a:t>
            </a:r>
          </a:p>
          <a:p>
            <a:pPr lvl="1"/>
            <a:r>
              <a:rPr lang="en-US" dirty="0"/>
              <a:t>Suggest increased training on budgeting process</a:t>
            </a:r>
          </a:p>
          <a:p>
            <a:pPr lvl="1"/>
            <a:r>
              <a:rPr lang="en-US" dirty="0"/>
              <a:t>Finance Committee More Active </a:t>
            </a:r>
            <a:r>
              <a:rPr lang="en-US"/>
              <a:t>in Budgeting</a:t>
            </a:r>
            <a:endParaRPr lang="en-US" dirty="0"/>
          </a:p>
          <a:p>
            <a:r>
              <a:rPr lang="en-US" dirty="0"/>
              <a:t>Streamlined Reporting process</a:t>
            </a:r>
          </a:p>
          <a:p>
            <a:r>
              <a:rPr lang="en-US" dirty="0"/>
              <a:t>Better definition of GM roles and responsibility</a:t>
            </a:r>
          </a:p>
          <a:p>
            <a:r>
              <a:rPr lang="en-US" dirty="0"/>
              <a:t>Better public outreach</a:t>
            </a:r>
          </a:p>
          <a:p>
            <a:pPr lvl="1"/>
            <a:r>
              <a:rPr lang="en-US" dirty="0"/>
              <a:t>Planned newsletter</a:t>
            </a:r>
          </a:p>
          <a:p>
            <a:endParaRPr lang="en-US" dirty="0"/>
          </a:p>
        </p:txBody>
      </p:sp>
    </p:spTree>
    <p:extLst>
      <p:ext uri="{BB962C8B-B14F-4D97-AF65-F5344CB8AC3E}">
        <p14:creationId xmlns:p14="http://schemas.microsoft.com/office/powerpoint/2010/main" val="3586301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094D-5CCC-403F-2870-AE0D4329991E}"/>
              </a:ext>
            </a:extLst>
          </p:cNvPr>
          <p:cNvSpPr>
            <a:spLocks noGrp="1"/>
          </p:cNvSpPr>
          <p:nvPr>
            <p:ph type="title"/>
          </p:nvPr>
        </p:nvSpPr>
        <p:spPr/>
        <p:txBody>
          <a:bodyPr/>
          <a:lstStyle/>
          <a:p>
            <a:r>
              <a:rPr lang="en-US" dirty="0"/>
              <a:t>Recommendations (cont’d)</a:t>
            </a:r>
          </a:p>
        </p:txBody>
      </p:sp>
      <p:sp>
        <p:nvSpPr>
          <p:cNvPr id="3" name="Content Placeholder 2">
            <a:extLst>
              <a:ext uri="{FF2B5EF4-FFF2-40B4-BE49-F238E27FC236}">
                <a16:creationId xmlns:a16="http://schemas.microsoft.com/office/drawing/2014/main" id="{BC18FCCA-4017-48F3-C11E-77BFCE3FF060}"/>
              </a:ext>
            </a:extLst>
          </p:cNvPr>
          <p:cNvSpPr>
            <a:spLocks noGrp="1"/>
          </p:cNvSpPr>
          <p:nvPr>
            <p:ph idx="1"/>
          </p:nvPr>
        </p:nvSpPr>
        <p:spPr/>
        <p:txBody>
          <a:bodyPr/>
          <a:lstStyle/>
          <a:p>
            <a:r>
              <a:rPr lang="en-US" dirty="0"/>
              <a:t>Better Coordination with Library Board</a:t>
            </a:r>
          </a:p>
          <a:p>
            <a:pPr lvl="1"/>
            <a:r>
              <a:rPr lang="en-US" dirty="0"/>
              <a:t>Need to establish a formal agreement</a:t>
            </a:r>
          </a:p>
          <a:p>
            <a:pPr lvl="1"/>
            <a:r>
              <a:rPr lang="en-US" dirty="0"/>
              <a:t>Better define budget support</a:t>
            </a:r>
          </a:p>
          <a:p>
            <a:pPr lvl="1"/>
            <a:r>
              <a:rPr lang="en-US" dirty="0"/>
              <a:t>County must be involved</a:t>
            </a:r>
          </a:p>
          <a:p>
            <a:r>
              <a:rPr lang="en-US" dirty="0"/>
              <a:t>Increased use of volunteer groups</a:t>
            </a:r>
          </a:p>
          <a:p>
            <a:pPr lvl="1"/>
            <a:r>
              <a:rPr lang="en-US" dirty="0"/>
              <a:t>Lake Monitoring</a:t>
            </a:r>
          </a:p>
          <a:p>
            <a:pPr lvl="1"/>
            <a:r>
              <a:rPr lang="en-US" dirty="0"/>
              <a:t>Tree surveillance and treatment</a:t>
            </a:r>
          </a:p>
          <a:p>
            <a:pPr lvl="1"/>
            <a:r>
              <a:rPr lang="en-US" dirty="0"/>
              <a:t>Events planning and execution</a:t>
            </a:r>
          </a:p>
          <a:p>
            <a:endParaRPr lang="en-US" dirty="0"/>
          </a:p>
        </p:txBody>
      </p:sp>
    </p:spTree>
    <p:extLst>
      <p:ext uri="{BB962C8B-B14F-4D97-AF65-F5344CB8AC3E}">
        <p14:creationId xmlns:p14="http://schemas.microsoft.com/office/powerpoint/2010/main" val="3528891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7C67-D75B-7C48-2137-8240789F29EF}"/>
              </a:ext>
            </a:extLst>
          </p:cNvPr>
          <p:cNvSpPr>
            <a:spLocks noGrp="1"/>
          </p:cNvSpPr>
          <p:nvPr>
            <p:ph type="title"/>
          </p:nvPr>
        </p:nvSpPr>
        <p:spPr>
          <a:xfrm>
            <a:off x="871491" y="785422"/>
            <a:ext cx="9404723" cy="745854"/>
          </a:xfrm>
        </p:spPr>
        <p:txBody>
          <a:bodyPr/>
          <a:lstStyle/>
          <a:p>
            <a:r>
              <a:rPr lang="en-US" sz="2800" dirty="0"/>
              <a:t>Public Comments from Meeting on July 26, 2023</a:t>
            </a:r>
          </a:p>
        </p:txBody>
      </p:sp>
      <p:sp>
        <p:nvSpPr>
          <p:cNvPr id="3" name="Content Placeholder 2">
            <a:extLst>
              <a:ext uri="{FF2B5EF4-FFF2-40B4-BE49-F238E27FC236}">
                <a16:creationId xmlns:a16="http://schemas.microsoft.com/office/drawing/2014/main" id="{79FD993C-56C2-311A-BFA1-4624BB37C1D2}"/>
              </a:ext>
            </a:extLst>
          </p:cNvPr>
          <p:cNvSpPr>
            <a:spLocks noGrp="1"/>
          </p:cNvSpPr>
          <p:nvPr>
            <p:ph idx="1"/>
          </p:nvPr>
        </p:nvSpPr>
        <p:spPr>
          <a:xfrm>
            <a:off x="1103312" y="1651137"/>
            <a:ext cx="8946541" cy="4597262"/>
          </a:xfrm>
        </p:spPr>
        <p:txBody>
          <a:bodyPr vert="horz" lIns="91440" tIns="45720" rIns="91440" bIns="45720" rtlCol="0" anchor="t">
            <a:normAutofit fontScale="85000" lnSpcReduction="20000"/>
          </a:bodyPr>
          <a:lstStyle/>
          <a:p>
            <a:r>
              <a:rPr lang="en-US" dirty="0"/>
              <a:t>Possibility of helping bring lake weed to shoreline from lake for elderly who cannot do it. </a:t>
            </a:r>
          </a:p>
          <a:p>
            <a:pPr>
              <a:buClr>
                <a:srgbClr val="8AD0D6"/>
              </a:buClr>
            </a:pPr>
            <a:r>
              <a:rPr lang="en-US" dirty="0"/>
              <a:t>Tamarisk tree needing to be removed that is located by Gazebo</a:t>
            </a:r>
          </a:p>
          <a:p>
            <a:pPr>
              <a:buClr>
                <a:srgbClr val="8AD0D6"/>
              </a:buClr>
            </a:pPr>
            <a:r>
              <a:rPr lang="en-US" dirty="0"/>
              <a:t>Vandalism by the transient fishing population. </a:t>
            </a:r>
          </a:p>
          <a:p>
            <a:pPr>
              <a:buClr>
                <a:srgbClr val="8AD0D6"/>
              </a:buClr>
            </a:pPr>
            <a:r>
              <a:rPr lang="en-US" dirty="0"/>
              <a:t> Issues with the lake being public and how to make lake private</a:t>
            </a:r>
          </a:p>
          <a:p>
            <a:pPr>
              <a:buClr>
                <a:srgbClr val="8AD0D6"/>
              </a:buClr>
            </a:pPr>
            <a:r>
              <a:rPr lang="en-US" dirty="0"/>
              <a:t>Greenspace concerns with individuals urinating and vandalizing.</a:t>
            </a:r>
          </a:p>
          <a:p>
            <a:pPr>
              <a:buClr>
                <a:srgbClr val="8AD0D6"/>
              </a:buClr>
            </a:pPr>
            <a:r>
              <a:rPr lang="en-US" dirty="0"/>
              <a:t>Grass clippings being left behind on the shoreline</a:t>
            </a:r>
          </a:p>
          <a:p>
            <a:pPr>
              <a:buClr>
                <a:srgbClr val="8AD0D6"/>
              </a:buClr>
            </a:pPr>
            <a:r>
              <a:rPr lang="en-US" dirty="0"/>
              <a:t>Enforcing gas boats on the lake not being allowed.</a:t>
            </a:r>
          </a:p>
          <a:p>
            <a:pPr>
              <a:buClr>
                <a:srgbClr val="8AD0D6"/>
              </a:buClr>
            </a:pPr>
            <a:r>
              <a:rPr lang="en-US" dirty="0"/>
              <a:t>Children causing issues after 11pm on lake front owner property. Sheriff told them to contact Parks and Rec</a:t>
            </a:r>
          </a:p>
          <a:p>
            <a:pPr>
              <a:buClr>
                <a:srgbClr val="8AD0D6"/>
              </a:buClr>
            </a:pPr>
            <a:r>
              <a:rPr lang="en-US" dirty="0"/>
              <a:t>Library</a:t>
            </a:r>
          </a:p>
          <a:p>
            <a:pPr lvl="1">
              <a:buClr>
                <a:srgbClr val="8AD0D6"/>
              </a:buClr>
            </a:pPr>
            <a:r>
              <a:rPr lang="en-US" dirty="0"/>
              <a:t>More volunteers</a:t>
            </a:r>
          </a:p>
          <a:p>
            <a:pPr lvl="1">
              <a:buClr>
                <a:srgbClr val="8AD0D6"/>
              </a:buClr>
            </a:pPr>
            <a:r>
              <a:rPr lang="en-US" dirty="0"/>
              <a:t>Advertising</a:t>
            </a:r>
          </a:p>
          <a:p>
            <a:pPr lvl="1">
              <a:buClr>
                <a:srgbClr val="8AD0D6"/>
              </a:buClr>
            </a:pPr>
            <a:r>
              <a:rPr lang="en-US" dirty="0"/>
              <a:t>Board members being involved with the Library Board</a:t>
            </a:r>
          </a:p>
          <a:p>
            <a:pPr>
              <a:buClr>
                <a:srgbClr val="8AD0D6"/>
              </a:buClr>
            </a:pPr>
            <a:endParaRPr lang="en-US" dirty="0"/>
          </a:p>
          <a:p>
            <a:pPr>
              <a:buClr>
                <a:srgbClr val="8AD0D6"/>
              </a:buClr>
            </a:pPr>
            <a:endParaRPr lang="en-US" dirty="0"/>
          </a:p>
          <a:p>
            <a:pPr>
              <a:buClr>
                <a:srgbClr val="8AD0D6"/>
              </a:buClr>
            </a:pPr>
            <a:endParaRPr lang="en-US" dirty="0"/>
          </a:p>
        </p:txBody>
      </p:sp>
    </p:spTree>
    <p:extLst>
      <p:ext uri="{BB962C8B-B14F-4D97-AF65-F5344CB8AC3E}">
        <p14:creationId xmlns:p14="http://schemas.microsoft.com/office/powerpoint/2010/main" val="3957315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75EDCE00-8793-B278-9372-D7F3FFEFB157}"/>
              </a:ext>
            </a:extLst>
          </p:cNvPr>
          <p:cNvPicPr>
            <a:picLocks noChangeAspect="1"/>
          </p:cNvPicPr>
          <p:nvPr/>
        </p:nvPicPr>
        <p:blipFill rotWithShape="1">
          <a:blip r:embed="rId7">
            <a:duotone>
              <a:prstClr val="black"/>
              <a:schemeClr val="accent5">
                <a:tint val="45000"/>
                <a:satMod val="400000"/>
              </a:schemeClr>
            </a:duotone>
            <a:alphaModFix amt="25000"/>
          </a:blip>
          <a:srcRect t="29009" b="7432"/>
          <a:stretch/>
        </p:blipFill>
        <p:spPr>
          <a:xfrm>
            <a:off x="20" y="10"/>
            <a:ext cx="12191980" cy="6857990"/>
          </a:xfrm>
          <a:prstGeom prst="rect">
            <a:avLst/>
          </a:prstGeom>
        </p:spPr>
      </p:pic>
      <p:sp>
        <p:nvSpPr>
          <p:cNvPr id="2" name="Title 1">
            <a:extLst>
              <a:ext uri="{FF2B5EF4-FFF2-40B4-BE49-F238E27FC236}">
                <a16:creationId xmlns:a16="http://schemas.microsoft.com/office/drawing/2014/main" id="{53BB44C5-5270-3D67-B788-3C6DB9C34FFA}"/>
              </a:ext>
            </a:extLst>
          </p:cNvPr>
          <p:cNvSpPr>
            <a:spLocks noGrp="1"/>
          </p:cNvSpPr>
          <p:nvPr>
            <p:ph type="title"/>
          </p:nvPr>
        </p:nvSpPr>
        <p:spPr>
          <a:xfrm>
            <a:off x="1154955" y="1447800"/>
            <a:ext cx="8825658" cy="3329581"/>
          </a:xfrm>
        </p:spPr>
        <p:txBody>
          <a:bodyPr vert="horz" lIns="91440" tIns="45720" rIns="91440" bIns="45720" rtlCol="0" anchor="b">
            <a:normAutofit/>
          </a:bodyPr>
          <a:lstStyle/>
          <a:p>
            <a:pPr>
              <a:lnSpc>
                <a:spcPct val="90000"/>
              </a:lnSpc>
            </a:pPr>
            <a:r>
              <a:rPr lang="en-US" sz="7200" dirty="0"/>
              <a:t>Board Member Reports and Concerns</a:t>
            </a:r>
          </a:p>
        </p:txBody>
      </p:sp>
      <p:sp>
        <p:nvSpPr>
          <p:cNvPr id="20" name="Rectangle 19">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33038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1" name="Freeform: Shape 10">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89901-3674-3993-55CB-3C46A4276C10}"/>
              </a:ext>
            </a:extLst>
          </p:cNvPr>
          <p:cNvSpPr>
            <a:spLocks noGrp="1"/>
          </p:cNvSpPr>
          <p:nvPr>
            <p:ph type="ctrTitle"/>
          </p:nvPr>
        </p:nvSpPr>
        <p:spPr>
          <a:xfrm>
            <a:off x="965505" y="623571"/>
            <a:ext cx="10260990" cy="3523885"/>
          </a:xfrm>
        </p:spPr>
        <p:txBody>
          <a:bodyPr>
            <a:normAutofit/>
          </a:bodyPr>
          <a:lstStyle/>
          <a:p>
            <a:pPr algn="ctr"/>
            <a:r>
              <a:rPr lang="en-US" sz="8000" dirty="0"/>
              <a:t>Meeting Adjourned</a:t>
            </a:r>
          </a:p>
        </p:txBody>
      </p:sp>
    </p:spTree>
    <p:extLst>
      <p:ext uri="{BB962C8B-B14F-4D97-AF65-F5344CB8AC3E}">
        <p14:creationId xmlns:p14="http://schemas.microsoft.com/office/powerpoint/2010/main" val="807087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E6A222EB-A81E-4238-B08D-AAB1828C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014676C-074B-475A-8346-9C901C86C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3" name="Straight Connector 22">
            <a:extLst>
              <a:ext uri="{FF2B5EF4-FFF2-40B4-BE49-F238E27FC236}">
                <a16:creationId xmlns:a16="http://schemas.microsoft.com/office/drawing/2014/main" id="{179C4C8E-197B-4679-AE96-B5147F971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alpha val="70000"/>
              </a:schemeClr>
            </a:solidFill>
            <a:miter lim="800000"/>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D31B7D-A1DD-6879-5176-2036CB35FA2F}"/>
              </a:ext>
            </a:extLst>
          </p:cNvPr>
          <p:cNvSpPr>
            <a:spLocks noGrp="1"/>
          </p:cNvSpPr>
          <p:nvPr>
            <p:ph type="title"/>
          </p:nvPr>
        </p:nvSpPr>
        <p:spPr>
          <a:xfrm>
            <a:off x="4654295" y="1266958"/>
            <a:ext cx="6808362" cy="4528457"/>
          </a:xfrm>
        </p:spPr>
        <p:txBody>
          <a:bodyPr vert="horz" lIns="91440" tIns="45720" rIns="91440" bIns="45720" rtlCol="0" anchor="ctr">
            <a:normAutofit/>
          </a:bodyPr>
          <a:lstStyle/>
          <a:p>
            <a:pPr>
              <a:lnSpc>
                <a:spcPct val="90000"/>
              </a:lnSpc>
            </a:pPr>
            <a:r>
              <a:rPr lang="en-US" sz="4500" b="0" i="0" kern="1200" dirty="0">
                <a:solidFill>
                  <a:schemeClr val="tx2"/>
                </a:solidFill>
                <a:effectLst/>
                <a:latin typeface="+mj-lt"/>
                <a:ea typeface="+mj-ea"/>
                <a:cs typeface="+mj-cs"/>
              </a:rPr>
              <a:t>Closed Session as needed to discuss personnel, pending, or threatened litigation, or property acquisitions.</a:t>
            </a:r>
            <a:br>
              <a:rPr lang="en-US" sz="4500" b="0" i="0" kern="1200" dirty="0">
                <a:solidFill>
                  <a:schemeClr val="tx2"/>
                </a:solidFill>
                <a:effectLst/>
                <a:latin typeface="+mj-lt"/>
                <a:ea typeface="+mj-ea"/>
                <a:cs typeface="+mj-cs"/>
              </a:rPr>
            </a:br>
            <a:endParaRPr lang="en-US" sz="4500" b="0" i="0" kern="1200" dirty="0">
              <a:solidFill>
                <a:schemeClr val="tx2"/>
              </a:solidFill>
              <a:latin typeface="+mj-lt"/>
              <a:ea typeface="+mj-ea"/>
              <a:cs typeface="+mj-cs"/>
            </a:endParaRPr>
          </a:p>
        </p:txBody>
      </p:sp>
    </p:spTree>
    <p:extLst>
      <p:ext uri="{BB962C8B-B14F-4D97-AF65-F5344CB8AC3E}">
        <p14:creationId xmlns:p14="http://schemas.microsoft.com/office/powerpoint/2010/main" val="374929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96F5-1CEA-8DF7-9809-2E14B14B0475}"/>
              </a:ext>
            </a:extLst>
          </p:cNvPr>
          <p:cNvSpPr>
            <a:spLocks noGrp="1"/>
          </p:cNvSpPr>
          <p:nvPr>
            <p:ph type="title"/>
          </p:nvPr>
        </p:nvSpPr>
        <p:spPr/>
        <p:txBody>
          <a:bodyPr/>
          <a:lstStyle/>
          <a:p>
            <a:r>
              <a:rPr lang="en-US" dirty="0"/>
              <a:t>General Manager Updates</a:t>
            </a:r>
          </a:p>
        </p:txBody>
      </p:sp>
      <p:sp>
        <p:nvSpPr>
          <p:cNvPr id="3" name="Text Placeholder 2">
            <a:extLst>
              <a:ext uri="{FF2B5EF4-FFF2-40B4-BE49-F238E27FC236}">
                <a16:creationId xmlns:a16="http://schemas.microsoft.com/office/drawing/2014/main" id="{C1D2E11A-204C-8EF3-8AB7-B0121BC8E9B6}"/>
              </a:ext>
            </a:extLst>
          </p:cNvPr>
          <p:cNvSpPr>
            <a:spLocks noGrp="1"/>
          </p:cNvSpPr>
          <p:nvPr>
            <p:ph type="body" idx="1"/>
          </p:nvPr>
        </p:nvSpPr>
        <p:spPr>
          <a:xfrm>
            <a:off x="2921702" y="1135153"/>
            <a:ext cx="4853540" cy="1048771"/>
          </a:xfrm>
        </p:spPr>
        <p:txBody>
          <a:bodyPr/>
          <a:lstStyle/>
          <a:p>
            <a:r>
              <a:rPr lang="en-US" sz="3600" dirty="0"/>
              <a:t>2023 Capital Projects</a:t>
            </a:r>
          </a:p>
        </p:txBody>
      </p:sp>
      <p:sp>
        <p:nvSpPr>
          <p:cNvPr id="4" name="Content Placeholder 3">
            <a:extLst>
              <a:ext uri="{FF2B5EF4-FFF2-40B4-BE49-F238E27FC236}">
                <a16:creationId xmlns:a16="http://schemas.microsoft.com/office/drawing/2014/main" id="{3BC85101-5DBA-7743-4D66-782261894C09}"/>
              </a:ext>
            </a:extLst>
          </p:cNvPr>
          <p:cNvSpPr>
            <a:spLocks noGrp="1"/>
          </p:cNvSpPr>
          <p:nvPr>
            <p:ph sz="half" idx="2"/>
          </p:nvPr>
        </p:nvSpPr>
        <p:spPr>
          <a:xfrm>
            <a:off x="1831242" y="2251930"/>
            <a:ext cx="8219592" cy="4204252"/>
          </a:xfrm>
        </p:spPr>
        <p:txBody>
          <a:bodyPr vert="horz" lIns="91440" tIns="45720" rIns="91440" bIns="45720" rtlCol="0" anchor="t">
            <a:normAutofit fontScale="92500" lnSpcReduction="20000"/>
          </a:bodyPr>
          <a:lstStyle/>
          <a:p>
            <a:r>
              <a:rPr lang="en-US" sz="2800" dirty="0"/>
              <a:t>Clubhouse Remodel – 99% Complete</a:t>
            </a:r>
          </a:p>
          <a:p>
            <a:r>
              <a:rPr lang="en-US" sz="2800" dirty="0"/>
              <a:t>Pool Boiler Replacement – Up and Operational</a:t>
            </a:r>
          </a:p>
          <a:p>
            <a:pPr lvl="1"/>
            <a:r>
              <a:rPr lang="en-US" sz="2400" dirty="0"/>
              <a:t>Potential Need to Rewire Boiler Electricity</a:t>
            </a:r>
          </a:p>
          <a:p>
            <a:r>
              <a:rPr lang="en-US" sz="2800" dirty="0"/>
              <a:t>Golf Course Upgrades</a:t>
            </a:r>
          </a:p>
          <a:p>
            <a:pPr lvl="1"/>
            <a:r>
              <a:rPr lang="en-US" sz="2400" dirty="0"/>
              <a:t>Green Resodding Complete</a:t>
            </a:r>
          </a:p>
          <a:p>
            <a:pPr lvl="1"/>
            <a:r>
              <a:rPr lang="en-US" sz="2400" dirty="0"/>
              <a:t>Rewiring of last four holes done inhouse</a:t>
            </a:r>
          </a:p>
          <a:p>
            <a:r>
              <a:rPr lang="en-US" sz="2800" dirty="0"/>
              <a:t>Assessments Needed in 2023</a:t>
            </a:r>
          </a:p>
          <a:p>
            <a:pPr lvl="1"/>
            <a:r>
              <a:rPr lang="en-US" sz="2400" dirty="0"/>
              <a:t>Pool Structural Analysis - $4K</a:t>
            </a:r>
          </a:p>
          <a:p>
            <a:pPr lvl="1"/>
            <a:r>
              <a:rPr lang="en-US" sz="2400" dirty="0"/>
              <a:t>Hole 3 Root Removal and Video – $5.2K *</a:t>
            </a:r>
          </a:p>
          <a:p>
            <a:pPr lvl="2">
              <a:buClr>
                <a:srgbClr val="8AD0D6"/>
              </a:buClr>
            </a:pPr>
            <a:r>
              <a:rPr lang="en-US" sz="2200" dirty="0"/>
              <a:t>Deferred</a:t>
            </a:r>
          </a:p>
          <a:p>
            <a:endParaRPr lang="en-US" dirty="0"/>
          </a:p>
        </p:txBody>
      </p:sp>
    </p:spTree>
    <p:extLst>
      <p:ext uri="{BB962C8B-B14F-4D97-AF65-F5344CB8AC3E}">
        <p14:creationId xmlns:p14="http://schemas.microsoft.com/office/powerpoint/2010/main" val="1377584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6278EF-6B1E-17AB-1FD6-EC1AC1371AF7}"/>
              </a:ext>
            </a:extLst>
          </p:cNvPr>
          <p:cNvSpPr>
            <a:spLocks noGrp="1"/>
          </p:cNvSpPr>
          <p:nvPr>
            <p:ph type="title"/>
          </p:nvPr>
        </p:nvSpPr>
        <p:spPr>
          <a:xfrm>
            <a:off x="648930" y="629266"/>
            <a:ext cx="6188190" cy="1622321"/>
          </a:xfrm>
        </p:spPr>
        <p:txBody>
          <a:bodyPr>
            <a:normAutofit/>
          </a:bodyPr>
          <a:lstStyle/>
          <a:p>
            <a:r>
              <a:rPr lang="en-US" dirty="0">
                <a:solidFill>
                  <a:schemeClr val="bg2">
                    <a:lumMod val="40000"/>
                    <a:lumOff val="60000"/>
                  </a:schemeClr>
                </a:solidFill>
              </a:rPr>
              <a:t>Impact Fee Projects</a:t>
            </a:r>
          </a:p>
        </p:txBody>
      </p:sp>
      <p:sp>
        <p:nvSpPr>
          <p:cNvPr id="1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AC3BF0FA-36FA-4CE9-840E-F7C3A8F16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81796" y="947378"/>
            <a:ext cx="6858001" cy="4963245"/>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7" name="Graphic 6" descr="Deciduous tree">
            <a:extLst>
              <a:ext uri="{FF2B5EF4-FFF2-40B4-BE49-F238E27FC236}">
                <a16:creationId xmlns:a16="http://schemas.microsoft.com/office/drawing/2014/main" id="{CD04EABA-82B1-6588-78BF-0425DED3C6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9871" y="1721993"/>
            <a:ext cx="3414010" cy="3414010"/>
          </a:xfrm>
          <a:prstGeom prst="rect">
            <a:avLst/>
          </a:prstGeom>
          <a:effectLst/>
        </p:spPr>
      </p:pic>
      <p:sp>
        <p:nvSpPr>
          <p:cNvPr id="16" name="Rectangle 15">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EC4BF9A-42DE-0166-E99F-7F2A18DBA4B0}"/>
              </a:ext>
            </a:extLst>
          </p:cNvPr>
          <p:cNvSpPr>
            <a:spLocks noGrp="1"/>
          </p:cNvSpPr>
          <p:nvPr>
            <p:ph idx="1"/>
          </p:nvPr>
        </p:nvSpPr>
        <p:spPr>
          <a:xfrm>
            <a:off x="178904" y="1530626"/>
            <a:ext cx="7396542" cy="5148470"/>
          </a:xfrm>
        </p:spPr>
        <p:txBody>
          <a:bodyPr vert="horz" lIns="91440" tIns="45720" rIns="91440" bIns="45720" rtlCol="0" anchor="t">
            <a:normAutofit fontScale="92500" lnSpcReduction="10000"/>
          </a:bodyPr>
          <a:lstStyle/>
          <a:p>
            <a:pPr>
              <a:lnSpc>
                <a:spcPct val="90000"/>
              </a:lnSpc>
            </a:pPr>
            <a:r>
              <a:rPr lang="en-US" sz="2400" dirty="0">
                <a:solidFill>
                  <a:srgbClr val="FFFFFF"/>
                </a:solidFill>
              </a:rPr>
              <a:t>Solomon Park </a:t>
            </a:r>
          </a:p>
          <a:p>
            <a:pPr lvl="1">
              <a:lnSpc>
                <a:spcPct val="90000"/>
              </a:lnSpc>
            </a:pPr>
            <a:r>
              <a:rPr lang="en-US" sz="2400" dirty="0">
                <a:solidFill>
                  <a:srgbClr val="FFFFFF"/>
                </a:solidFill>
              </a:rPr>
              <a:t>Landscaping in Progress</a:t>
            </a:r>
          </a:p>
          <a:p>
            <a:pPr lvl="1">
              <a:lnSpc>
                <a:spcPct val="90000"/>
              </a:lnSpc>
            </a:pPr>
            <a:r>
              <a:rPr lang="en-US" sz="2400" dirty="0">
                <a:solidFill>
                  <a:srgbClr val="FFFFFF"/>
                </a:solidFill>
              </a:rPr>
              <a:t>Loading Zone  - Ready for Bid</a:t>
            </a:r>
          </a:p>
          <a:p>
            <a:pPr>
              <a:lnSpc>
                <a:spcPct val="90000"/>
              </a:lnSpc>
            </a:pPr>
            <a:r>
              <a:rPr lang="en-US" sz="2400" dirty="0">
                <a:solidFill>
                  <a:srgbClr val="FFFFFF"/>
                </a:solidFill>
              </a:rPr>
              <a:t>Millpond Park (Amphitheater)</a:t>
            </a:r>
          </a:p>
          <a:p>
            <a:pPr lvl="1">
              <a:lnSpc>
                <a:spcPct val="90000"/>
              </a:lnSpc>
            </a:pPr>
            <a:r>
              <a:rPr lang="en-US" sz="2400" dirty="0">
                <a:solidFill>
                  <a:srgbClr val="FFFFFF"/>
                </a:solidFill>
              </a:rPr>
              <a:t>Parking Lot and Bathroom</a:t>
            </a:r>
          </a:p>
          <a:p>
            <a:pPr lvl="1">
              <a:lnSpc>
                <a:spcPct val="90000"/>
              </a:lnSpc>
            </a:pPr>
            <a:r>
              <a:rPr lang="en-US" sz="2400" dirty="0">
                <a:solidFill>
                  <a:srgbClr val="FFFFFF"/>
                </a:solidFill>
              </a:rPr>
              <a:t>Project Planning Committee working on updated Plan</a:t>
            </a:r>
          </a:p>
          <a:p>
            <a:pPr>
              <a:lnSpc>
                <a:spcPct val="90000"/>
              </a:lnSpc>
            </a:pPr>
            <a:r>
              <a:rPr lang="en-US" sz="2400">
                <a:solidFill>
                  <a:srgbClr val="FFFFFF"/>
                </a:solidFill>
              </a:rPr>
              <a:t>Porter way</a:t>
            </a:r>
            <a:r>
              <a:rPr lang="en-US" sz="2400" dirty="0">
                <a:solidFill>
                  <a:srgbClr val="FFFFFF"/>
                </a:solidFill>
              </a:rPr>
              <a:t> Bathroom</a:t>
            </a:r>
          </a:p>
          <a:p>
            <a:pPr lvl="1">
              <a:lnSpc>
                <a:spcPct val="90000"/>
              </a:lnSpc>
            </a:pPr>
            <a:r>
              <a:rPr lang="en-US" sz="2400" dirty="0">
                <a:solidFill>
                  <a:srgbClr val="FFFFFF"/>
                </a:solidFill>
              </a:rPr>
              <a:t>Project Planning Committee working on final siting</a:t>
            </a:r>
          </a:p>
          <a:p>
            <a:pPr>
              <a:lnSpc>
                <a:spcPct val="90000"/>
              </a:lnSpc>
            </a:pPr>
            <a:r>
              <a:rPr lang="en-US" sz="2400" dirty="0">
                <a:solidFill>
                  <a:srgbClr val="FFFFFF"/>
                </a:solidFill>
              </a:rPr>
              <a:t>Soundwall Trail</a:t>
            </a:r>
          </a:p>
          <a:p>
            <a:pPr lvl="1">
              <a:lnSpc>
                <a:spcPct val="90000"/>
              </a:lnSpc>
            </a:pPr>
            <a:r>
              <a:rPr lang="en-US" sz="2400" dirty="0">
                <a:solidFill>
                  <a:srgbClr val="FFFFFF"/>
                </a:solidFill>
              </a:rPr>
              <a:t>80% Grant/20% Impact</a:t>
            </a:r>
          </a:p>
          <a:p>
            <a:pPr lvl="1">
              <a:lnSpc>
                <a:spcPct val="90000"/>
              </a:lnSpc>
            </a:pPr>
            <a:r>
              <a:rPr lang="en-US" sz="2400" dirty="0">
                <a:solidFill>
                  <a:srgbClr val="FFFFFF"/>
                </a:solidFill>
              </a:rPr>
              <a:t>In Final Planning Phase</a:t>
            </a:r>
          </a:p>
          <a:p>
            <a:pPr>
              <a:lnSpc>
                <a:spcPct val="90000"/>
              </a:lnSpc>
            </a:pPr>
            <a:endParaRPr lang="en-US" sz="1500" dirty="0">
              <a:solidFill>
                <a:srgbClr val="FFFFFF"/>
              </a:solidFill>
            </a:endParaRPr>
          </a:p>
        </p:txBody>
      </p:sp>
    </p:spTree>
    <p:extLst>
      <p:ext uri="{BB962C8B-B14F-4D97-AF65-F5344CB8AC3E}">
        <p14:creationId xmlns:p14="http://schemas.microsoft.com/office/powerpoint/2010/main" val="179748440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CE7BB50-D37E-4506-127B-C53A6AF396B1}"/>
              </a:ext>
            </a:extLst>
          </p:cNvPr>
          <p:cNvSpPr>
            <a:spLocks noGrp="1"/>
          </p:cNvSpPr>
          <p:nvPr>
            <p:ph type="title"/>
          </p:nvPr>
        </p:nvSpPr>
        <p:spPr>
          <a:xfrm>
            <a:off x="653143" y="1645920"/>
            <a:ext cx="3522879" cy="4470821"/>
          </a:xfrm>
        </p:spPr>
        <p:txBody>
          <a:bodyPr>
            <a:normAutofit/>
          </a:bodyPr>
          <a:lstStyle/>
          <a:p>
            <a:pPr algn="r"/>
            <a:r>
              <a:rPr lang="en-US" sz="5400" dirty="0">
                <a:solidFill>
                  <a:schemeClr val="bg2"/>
                </a:solidFill>
              </a:rPr>
              <a:t>Impact Fee Projects (Cont’d)</a:t>
            </a:r>
          </a:p>
        </p:txBody>
      </p:sp>
      <p:sp>
        <p:nvSpPr>
          <p:cNvPr id="3" name="Content Placeholder 2">
            <a:extLst>
              <a:ext uri="{FF2B5EF4-FFF2-40B4-BE49-F238E27FC236}">
                <a16:creationId xmlns:a16="http://schemas.microsoft.com/office/drawing/2014/main" id="{D6E6F1D8-AD63-3517-04BE-CBC3433571D8}"/>
              </a:ext>
            </a:extLst>
          </p:cNvPr>
          <p:cNvSpPr>
            <a:spLocks noGrp="1"/>
          </p:cNvSpPr>
          <p:nvPr>
            <p:ph idx="1"/>
          </p:nvPr>
        </p:nvSpPr>
        <p:spPr>
          <a:xfrm>
            <a:off x="5204109" y="795130"/>
            <a:ext cx="6269434" cy="5844209"/>
          </a:xfrm>
        </p:spPr>
        <p:txBody>
          <a:bodyPr>
            <a:normAutofit lnSpcReduction="10000"/>
          </a:bodyPr>
          <a:lstStyle/>
          <a:p>
            <a:r>
              <a:rPr lang="en-US" sz="3200" dirty="0"/>
              <a:t>Shoreline Improvements</a:t>
            </a:r>
          </a:p>
          <a:p>
            <a:pPr lvl="1"/>
            <a:r>
              <a:rPr lang="en-US" sz="2800" dirty="0"/>
              <a:t>Combination of Grants and Internal Match</a:t>
            </a:r>
          </a:p>
          <a:p>
            <a:pPr lvl="2"/>
            <a:r>
              <a:rPr lang="en-US" sz="2400" dirty="0"/>
              <a:t>$116K Grant 60/40 Match with DWR</a:t>
            </a:r>
          </a:p>
          <a:p>
            <a:pPr lvl="2"/>
            <a:r>
              <a:rPr lang="en-US" sz="2400" dirty="0"/>
              <a:t>$16 K Tooele Co. Grant (can be used to offset DWR Match Requirement)</a:t>
            </a:r>
          </a:p>
          <a:p>
            <a:pPr lvl="2"/>
            <a:r>
              <a:rPr lang="en-US" sz="2400" dirty="0"/>
              <a:t>Split Into 2 Phases</a:t>
            </a:r>
          </a:p>
          <a:p>
            <a:pPr lvl="3"/>
            <a:r>
              <a:rPr lang="en-US" sz="2000" dirty="0"/>
              <a:t>Phase I Swimming platforms, Fishing Dock in Clubhouse Area and Delgada Park Shoreline</a:t>
            </a:r>
          </a:p>
          <a:p>
            <a:pPr lvl="3"/>
            <a:r>
              <a:rPr lang="en-US" sz="2000" dirty="0"/>
              <a:t>Phase II Clubhouse Shoreline Work to Support Swimming Area</a:t>
            </a:r>
          </a:p>
          <a:p>
            <a:endParaRPr lang="en-US" dirty="0"/>
          </a:p>
        </p:txBody>
      </p:sp>
    </p:spTree>
    <p:extLst>
      <p:ext uri="{BB962C8B-B14F-4D97-AF65-F5344CB8AC3E}">
        <p14:creationId xmlns:p14="http://schemas.microsoft.com/office/powerpoint/2010/main" val="36988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E6A222EB-A81E-4238-B08D-AAB1828C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014676C-074B-475A-8346-9C901C86C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3" name="Straight Connector 22">
            <a:extLst>
              <a:ext uri="{FF2B5EF4-FFF2-40B4-BE49-F238E27FC236}">
                <a16:creationId xmlns:a16="http://schemas.microsoft.com/office/drawing/2014/main" id="{179C4C8E-197B-4679-AE96-B5147F971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alpha val="70000"/>
              </a:schemeClr>
            </a:solidFill>
            <a:miter lim="800000"/>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12561FD-CDD6-6D2F-B64A-1C13FA0ABC50}"/>
              </a:ext>
            </a:extLst>
          </p:cNvPr>
          <p:cNvSpPr>
            <a:spLocks noGrp="1"/>
          </p:cNvSpPr>
          <p:nvPr>
            <p:ph type="title"/>
          </p:nvPr>
        </p:nvSpPr>
        <p:spPr>
          <a:xfrm>
            <a:off x="4654295" y="1266958"/>
            <a:ext cx="6808362" cy="4528457"/>
          </a:xfrm>
        </p:spPr>
        <p:txBody>
          <a:bodyPr vert="horz" lIns="91440" tIns="45720" rIns="91440" bIns="45720" rtlCol="0" anchor="ctr">
            <a:normAutofit/>
          </a:bodyPr>
          <a:lstStyle/>
          <a:p>
            <a:r>
              <a:rPr lang="en-US" sz="8800" b="0" i="0" kern="1200" dirty="0">
                <a:solidFill>
                  <a:schemeClr val="tx2"/>
                </a:solidFill>
                <a:latin typeface="+mj-lt"/>
                <a:ea typeface="+mj-ea"/>
                <a:cs typeface="+mj-cs"/>
              </a:rPr>
              <a:t>Discussion Items</a:t>
            </a:r>
          </a:p>
        </p:txBody>
      </p:sp>
    </p:spTree>
    <p:extLst>
      <p:ext uri="{BB962C8B-B14F-4D97-AF65-F5344CB8AC3E}">
        <p14:creationId xmlns:p14="http://schemas.microsoft.com/office/powerpoint/2010/main" val="787306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23C10-D7E0-7E86-8364-406A2A3CCF88}"/>
              </a:ext>
            </a:extLst>
          </p:cNvPr>
          <p:cNvSpPr>
            <a:spLocks noGrp="1"/>
          </p:cNvSpPr>
          <p:nvPr>
            <p:ph type="ctrTitle"/>
          </p:nvPr>
        </p:nvSpPr>
        <p:spPr>
          <a:xfrm>
            <a:off x="4654295" y="1266958"/>
            <a:ext cx="6808362" cy="4528457"/>
          </a:xfrm>
        </p:spPr>
        <p:txBody>
          <a:bodyPr anchor="ctr">
            <a:normAutofit/>
          </a:bodyPr>
          <a:lstStyle/>
          <a:p>
            <a:r>
              <a:rPr lang="en-US" dirty="0"/>
              <a:t>Review of Maplewood Annexation Revision</a:t>
            </a:r>
          </a:p>
        </p:txBody>
      </p:sp>
    </p:spTree>
    <p:extLst>
      <p:ext uri="{BB962C8B-B14F-4D97-AF65-F5344CB8AC3E}">
        <p14:creationId xmlns:p14="http://schemas.microsoft.com/office/powerpoint/2010/main" val="25840378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2095</TotalTime>
  <Words>1550</Words>
  <Application>Microsoft Office PowerPoint</Application>
  <PresentationFormat>Widescreen</PresentationFormat>
  <Paragraphs>315</Paragraphs>
  <Slides>42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9" baseType="lpstr">
      <vt:lpstr>Arial</vt:lpstr>
      <vt:lpstr>Calibri</vt:lpstr>
      <vt:lpstr>Century Gothic</vt:lpstr>
      <vt:lpstr>Symbol</vt:lpstr>
      <vt:lpstr>Wingdings 3</vt:lpstr>
      <vt:lpstr>Ion</vt:lpstr>
      <vt:lpstr>Worksheet</vt:lpstr>
      <vt:lpstr>Stansbury Service Agency Work Meeting    </vt:lpstr>
      <vt:lpstr>The agenda items for this meeting are as follows:  Call to Order  Roll Call  Pledge of Allegiance  Review of Public Comments  General Manager Updates  Discussion Items  Review of Maplewood Annexation Revision          Rental Rates for Clubhouse Conference Room          Vandalism Actions  90 Day Agency Assessment Out brief   Presentation   Public Question and Answers  Board member reports and requests  Adjournment  Closed Session as needed to discuss personnel, pending, or  threatened litigation, or property acquisitions. </vt:lpstr>
      <vt:lpstr>Review of Public Comments</vt:lpstr>
      <vt:lpstr>Public Comments from Meeting on July 26, 2023</vt:lpstr>
      <vt:lpstr>General Manager Updates</vt:lpstr>
      <vt:lpstr>Impact Fee Projects</vt:lpstr>
      <vt:lpstr>Impact Fee Projects (Cont’d)</vt:lpstr>
      <vt:lpstr>Discussion Items</vt:lpstr>
      <vt:lpstr>Review of Maplewood Annexation Revision</vt:lpstr>
      <vt:lpstr>MAPLEWOOD ANNEXATION</vt:lpstr>
      <vt:lpstr>Rental Rates for Clubhouse Conference Room</vt:lpstr>
      <vt:lpstr>Proposed Conference  Room Rates </vt:lpstr>
      <vt:lpstr>Vandalism Actions</vt:lpstr>
      <vt:lpstr>VANDALISM REDUCTION ACTIONS</vt:lpstr>
      <vt:lpstr>90 Day Agency Assessment Out Brief</vt:lpstr>
      <vt:lpstr>PowerPoint Presentation</vt:lpstr>
      <vt:lpstr>Assessment Process</vt:lpstr>
      <vt:lpstr>PowerPoint Presentation</vt:lpstr>
      <vt:lpstr>Management Controls </vt:lpstr>
      <vt:lpstr>Contract Review</vt:lpstr>
      <vt:lpstr>Staff Operational Assessment</vt:lpstr>
      <vt:lpstr>Staff Operational Assessment (Cont'd)</vt:lpstr>
      <vt:lpstr>PowerPoint Presentation</vt:lpstr>
      <vt:lpstr>PowerPoint Presentation</vt:lpstr>
      <vt:lpstr>Other Operations</vt:lpstr>
      <vt:lpstr>Review of Financial Position</vt:lpstr>
      <vt:lpstr>Agency Budgeting Process</vt:lpstr>
      <vt:lpstr>Budgeting and taxation Schedule</vt:lpstr>
      <vt:lpstr>2023 Property Tax Revenue</vt:lpstr>
      <vt:lpstr>Golf Course Revenue</vt:lpstr>
      <vt:lpstr> 2022 Audit Results</vt:lpstr>
      <vt:lpstr>PTIF Account Balances</vt:lpstr>
      <vt:lpstr>July Precipitating Factors</vt:lpstr>
      <vt:lpstr>PowerPoint Presentation</vt:lpstr>
      <vt:lpstr>PowerPoint Presentation</vt:lpstr>
      <vt:lpstr>Findings</vt:lpstr>
      <vt:lpstr>Recommendations</vt:lpstr>
      <vt:lpstr>Recommendations (cont'd)</vt:lpstr>
      <vt:lpstr>Recommendations (cont’d)</vt:lpstr>
      <vt:lpstr>Board Member Reports and Concerns</vt:lpstr>
      <vt:lpstr>Meeting Adjourned</vt:lpstr>
      <vt:lpstr>Closed Session as needed to discuss personnel, pending, or threatened litigation, or property acquisitions.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Stansbury Service Agency Work Agenda</dc:title>
  <dc:creator>Kellianne Rosemann</dc:creator>
  <cp:lastModifiedBy>Veronica Hobby</cp:lastModifiedBy>
  <cp:revision>423</cp:revision>
  <dcterms:created xsi:type="dcterms:W3CDTF">2023-08-07T04:24:46Z</dcterms:created>
  <dcterms:modified xsi:type="dcterms:W3CDTF">2023-08-16T15:21:43Z</dcterms:modified>
</cp:coreProperties>
</file>